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98720" r:id="rId4"/>
    <p:sldMasterId id="2147500085" r:id="rId5"/>
    <p:sldMasterId id="2147483660" r:id="rId6"/>
  </p:sldMasterIdLst>
  <p:notesMasterIdLst>
    <p:notesMasterId r:id="rId15"/>
  </p:notesMasterIdLst>
  <p:sldIdLst>
    <p:sldId id="2147482109" r:id="rId7"/>
    <p:sldId id="2147482128" r:id="rId8"/>
    <p:sldId id="2147482129" r:id="rId9"/>
    <p:sldId id="2147482130" r:id="rId10"/>
    <p:sldId id="2147482132" r:id="rId11"/>
    <p:sldId id="2147482134" r:id="rId12"/>
    <p:sldId id="2147482131" r:id="rId13"/>
    <p:sldId id="214748213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content" id="{440C1CF7-1D90-43E1-9E29-1FABA9995DE9}">
          <p14:sldIdLst>
            <p14:sldId id="2147482109"/>
            <p14:sldId id="2147482128"/>
            <p14:sldId id="2147482129"/>
            <p14:sldId id="2147482130"/>
            <p14:sldId id="2147482132"/>
            <p14:sldId id="2147482134"/>
            <p14:sldId id="2147482131"/>
            <p14:sldId id="2147482133"/>
          </p14:sldIdLst>
        </p14:section>
        <p14:section name=" Act 1: Tearing into Search Structures" id="{387039E1-8B1E-4A9B-B9B3-AF7B009128F7}">
          <p14:sldIdLst/>
        </p14:section>
        <p14:section name="Act 2: Lifting with Models" id="{45C89107-B42B-4BAA-B2B2-86A304A0DCF5}">
          <p14:sldIdLst/>
        </p14:section>
        <p14:section name="Act 3: Responsible AI" id="{AB7CD4A7-C482-4453-8F8D-E124E49777C0}">
          <p14:sldIdLst/>
        </p14:section>
        <p14:section name="Act 4: Orchestrating, testing, and deploying PoCs" id="{871CECEE-6904-44AA-B7ED-2B6696E1918B}">
          <p14:sldIdLst/>
        </p14:section>
        <p14:section name="Closing" id="{E5EEE68D-4308-424C-8FD4-1B22D9E28E3E}">
          <p14:sldIdLst/>
        </p14:section>
        <p14:section name="Introduction" id="{FA3EACA0-D114-4532-8C2F-278173987AB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6C2600-3923-646B-F48B-EC5A84B51A0D}" name="Jessica Cioffi" initials="JC" userId="S::jcioffi@microsoft.com::3d326b47-6696-4e34-b9c3-dd121fc399ec" providerId="AD"/>
  <p188:author id="{E06BBE09-D485-83B7-0C31-C307F960C56F}" name="Shilpa Dabke" initials="" userId="S::shdabke@microsoft.com::d753e826-536b-4c09-ae96-b6b01ad8335f" providerId="AD"/>
  <p188:author id="{B603280C-6AAF-B0FE-47DF-3425564CE7DE}" name="Allison Sparrow" initials="" userId="S::alsparrow@microsoft.com::c67eeae2-bc25-40f7-a31a-74e931390c1e" providerId="AD"/>
  <p188:author id="{835EF00D-5B01-8783-3F76-CE6D88E387A9}" name="Viviane Nguyen" initials="VN" userId="S::vivnguyen@microsoft.com::bdb75b94-e541-418d-8121-59809904c7a4" providerId="AD"/>
  <p188:author id="{634A6B15-EBCE-901D-9DB5-187BF9892785}" name="Samantha Sahami" initials="SS" userId="S::sasahami@microsoft.com::cbaafa5e-1a40-4bd7-a3e4-3de6db3b1d3e" providerId="AD"/>
  <p188:author id="{DC567D15-69EA-7D8B-8CEA-B36732BF40E6}" name="Katelyn Rothney" initials="" userId="S::krothney@microsoft.com::957d6278-3e11-4e56-b974-86c79acf98d3" providerId="AD"/>
  <p188:author id="{FD6FB817-CF43-FEC3-4C2A-3D1F1F3BE95F}" name="Andy Beatman" initials="" userId="S::andybeatman@microsoft.com::5d1ab6c4-0f72-44bc-8f7b-13f0041c7215" providerId="AD"/>
  <p188:author id="{66847E27-A8C4-D88E-5C7D-C05482AEDFA0}" name="Lindsay Buckles" initials="LB" userId="S::lbuckles@microsoft.com::a08a1079-04e9-493b-94d6-b93322929324" providerId="AD"/>
  <p188:author id="{8E7FD431-76A9-BA18-7E33-B2609974A713}" name="Jessica Hawk" initials="JH" userId="S::jessicahawk@microsoft.com::3129000a-6119-4d03-9beb-b48f09e8cd3f" providerId="AD"/>
  <p188:author id="{FB86E435-9611-713B-D10C-30BDC4C160BE}" name="Nikisha Reyes-Grange" initials="NR" userId="S::nrg@microsoft.com::0b7a1191-38f2-4dc9-b209-2305d682cb55" providerId="AD"/>
  <p188:author id="{F78FFC39-E666-DDF2-B77B-63A42FBF04FC}" name="Ailsa Leen" initials="AL" userId="S::ailsaleen@microsoft.com::c043829c-b47f-4351-8683-fbe52c125b6e" providerId="AD"/>
  <p188:author id="{D576C83E-052B-856D-E2D9-CDB9B5BE44F4}" name="Anthony Mocny" initials="" userId="S::anthonymocny@microsoft.com::696ee493-cc82-474b-abeb-fbf6494ae45f" providerId="AD"/>
  <p188:author id="{EBB4B15B-C155-85BB-24C9-54F2B97955F2}" name="Pablo Castro" initials="PC" userId="S::pablocas@microsoft.com::93083297-f88d-4e51-9931-a14ae08793ea" providerId="AD"/>
  <p188:author id="{308B4F5D-F953-10B8-EDCD-F6F15AACFA9F}" name="Henry Zeng" initials="HZ" userId="S::yozen@microsoft.com::73478263-8f89-44a7-bcb3-67b2e50825c8" providerId="AD"/>
  <p188:author id="{F2F39F60-830B-E610-3AC5-E12496D662A9}" name="Dom Divakaruni" initials="DD" userId="S::dodivaka@microsoft.com::a5d372e2-858c-44aa-8353-7ff024b5f553" providerId="AD"/>
  <p188:author id="{12537973-F900-0E69-E818-D21AC4AAD1C8}" name="Natalie Wossene" initials="NW" userId="S::nwossene@microsoft.com::e797e6ce-1890-452c-b4ac-c4574c79f9a6" providerId="AD"/>
  <p188:author id="{903B2A75-DEC5-29D4-9623-0846D8AAA534}" name="Olivia Shone" initials="" userId="S::oliviashone@microsoft.com::eb983ae8-f63f-4137-972d-edda51e32b4a" providerId="AD"/>
  <p188:author id="{3A2A997C-07D8-D920-6B60-FB52A63ABA93}" name="Richard Tso" initials="" userId="S::richardtso@microsoft.com::687f6cb7-5b89-4233-8814-1ae293480cf2" providerId="AD"/>
  <p188:author id="{5D8E4688-253C-8BD2-BB81-27E25D1B0688}" name="Seth Juarez" initials="SJ" userId="S::sejuare@microsoft.com::94e96aa3-2957-4aab-a9db-21f92c4bb6b0" providerId="AD"/>
  <p188:author id="{9A0B4A88-3240-5447-5BEE-9EB84B333263}" name="Richard Tso" initials="RT" userId="Richard Tso" providerId="None"/>
  <p188:author id="{E428BE90-FD24-5F46-8D6D-82135AC75F10}" name="David Seda" initials="" userId="S::davidseda@microsoft.com::18f07d7c-7ca8-4ede-a1cc-fef9456acbe8" providerId="AD"/>
  <p188:author id="{A21CDE93-6B48-02D5-15E4-E690EF2F9966}" name="Julianne Hart" initials="JH" userId="S::juliannehart@microsoft.com::f0141a3b-18c3-4f67-8ad4-bff2f68b5430" providerId="AD"/>
  <p188:author id="{6EFD309A-446D-9C79-1F1F-3384F6A830F4}" name="John Montgomery" initials="JM" userId="S::johnmont@microsoft.com::4e7daa74-75f9-4f35-9b04-2370659f2313" providerId="AD"/>
  <p188:author id="{E68CE6A4-2FD1-FC24-08F9-C2D0EC0312C8}" name="Takuto Higuchi" initials="TH" userId="S::tahiguch@microsoft.com::62b346dc-9dcf-4f5e-bcb3-018506f29807" providerId="AD"/>
  <p188:author id="{B48E84AF-1CB7-7F30-88FF-DF34AA3BC5BA}" name="Ian Wells" initials="IW" userId="S::wellsi@microsoft.com::88ece031-2297-4825-885f-12754de80c63" providerId="AD"/>
  <p188:author id="{DB240AB5-5075-F2B6-CB29-ED89C7F443E0}" name="Courtney Brewer" initials="CB" userId="S::cobrewer@microsoft.com::626e6965-4ba5-40a4-9f1e-e602d2a30d97" providerId="AD"/>
  <p188:author id="{BCEE0DBD-6189-2E6B-5D68-8C29FD3B679A}" name="Bryan Osotio" initials="BO" userId="S::bryano@silverfoxprod.com::c8637d84-43de-46a3-8341-5dfe5659269c" providerId="AD"/>
  <p188:author id="{34E8B7C0-DDD3-6844-E672-5687660EC678}" name="madison CALLAN" initials="mC" userId="S::madison_colorcreative.com#ext#@microsoft.onmicrosoft.com::ac20b449-1fa6-4090-97b7-f5fb5f053b03" providerId="AD"/>
  <p188:author id="{B69951E0-D99A-5FEB-6D91-C0FAD38AAEB8}" name="Christian Gero" initials="CG" userId="S::chgero@microsoft.com::f954ebf7-fc20-4ec8-a10c-72ae39a6ed92" providerId="AD"/>
  <p188:author id="{415386E1-F361-E854-1D7C-51D06C4369B3}" name="Jason Tseng" initials="" userId="S::jatseng@microsoft.com::7f9d0b5f-8404-44be-8557-0ce1bd9a5e7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7FC"/>
    <a:srgbClr val="3A4953"/>
    <a:srgbClr val="E6E6E6"/>
    <a:srgbClr val="091F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14F4B-2A30-43B1-93C4-F86018C7A927}" v="34" dt="2023-11-14T05:31:42.391"/>
    <p1510:client id="{3E059554-69AB-1F18-646E-7FA9464A9D0B}" v="21" dt="2023-11-15T04:58:36.252"/>
    <p1510:client id="{8EB73429-C78D-4C94-A624-67758450C215}" v="6081" dt="2023-11-15T05:46:54.634"/>
    <p1510:client id="{B4EFE1E3-7AE1-08EF-FA24-5A1D52AA33BD}" v="5" dt="2023-11-14T23:13:02.237"/>
    <p1510:client id="{B9B6BE34-5CA4-5FCB-7DC0-65B593EBB1C7}" v="3" dt="2023-11-15T00:12:36.883"/>
    <p1510:client id="{EEC727E5-7CDB-5898-8334-0A1E694BAEF8}" v="6" dt="2023-11-14T23:03:05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C31EF-A856-4672-8E4F-71E337F6EE9A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D560B-F8D6-4F76-A48D-78D8F5068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8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D560B-F8D6-4F76-A48D-78D8F50682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56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Segoe UI"/>
              <a:cs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22E50C-A288-42A2-B731-AA2D674CC4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0099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e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9EC73-A6A9-CEC5-1C93-0A9CA3F44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pic>
        <p:nvPicPr>
          <p:cNvPr id="46" name="MS logo gray - EMF" descr="Microsoft logo, gray text version">
            <a:extLst>
              <a:ext uri="{FF2B5EF4-FFF2-40B4-BE49-F238E27FC236}">
                <a16:creationId xmlns:a16="http://schemas.microsoft.com/office/drawing/2014/main" id="{B1746B92-570C-AA34-E1EB-E4F282BE22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D7654444-1415-4117-FA3B-5EC44494E9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3" name="Graphic 5">
            <a:extLst>
              <a:ext uri="{FF2B5EF4-FFF2-40B4-BE49-F238E27FC236}">
                <a16:creationId xmlns:a16="http://schemas.microsoft.com/office/drawing/2014/main" id="{645E2926-2BF3-E545-BE82-3F90FCBC3B29}"/>
              </a:ext>
            </a:extLst>
          </p:cNvPr>
          <p:cNvGrpSpPr/>
          <p:nvPr userDrawn="1"/>
        </p:nvGrpSpPr>
        <p:grpSpPr>
          <a:xfrm>
            <a:off x="587450" y="2711278"/>
            <a:ext cx="3247665" cy="1627506"/>
            <a:chOff x="587450" y="2711278"/>
            <a:chExt cx="3247665" cy="1627506"/>
          </a:xfrm>
          <a:gradFill>
            <a:gsLst>
              <a:gs pos="36000">
                <a:srgbClr val="DAD9FF"/>
              </a:gs>
              <a:gs pos="85000">
                <a:srgbClr val="EDE4B6"/>
              </a:gs>
            </a:gsLst>
            <a:lin ang="13200000" scaled="0"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672B2C-CED4-35AA-B73C-9860CFB0ADE3}"/>
                </a:ext>
              </a:extLst>
            </p:cNvPr>
            <p:cNvSpPr/>
            <p:nvPr/>
          </p:nvSpPr>
          <p:spPr>
            <a:xfrm>
              <a:off x="587932" y="2753201"/>
              <a:ext cx="615826" cy="573663"/>
            </a:xfrm>
            <a:custGeom>
              <a:avLst/>
              <a:gdLst>
                <a:gd name="connsiteX0" fmla="*/ 615826 w 615826"/>
                <a:gd name="connsiteY0" fmla="*/ 573663 h 573663"/>
                <a:gd name="connsiteX1" fmla="*/ 521380 w 615826"/>
                <a:gd name="connsiteY1" fmla="*/ 573663 h 573663"/>
                <a:gd name="connsiteX2" fmla="*/ 521380 w 615826"/>
                <a:gd name="connsiteY2" fmla="*/ 202384 h 573663"/>
                <a:gd name="connsiteX3" fmla="*/ 526922 w 615826"/>
                <a:gd name="connsiteY3" fmla="*/ 90832 h 573663"/>
                <a:gd name="connsiteX4" fmla="*/ 525356 w 615826"/>
                <a:gd name="connsiteY4" fmla="*/ 90832 h 573663"/>
                <a:gd name="connsiteX5" fmla="*/ 509816 w 615826"/>
                <a:gd name="connsiteY5" fmla="*/ 144801 h 573663"/>
                <a:gd name="connsiteX6" fmla="*/ 338632 w 615826"/>
                <a:gd name="connsiteY6" fmla="*/ 573663 h 573663"/>
                <a:gd name="connsiteX7" fmla="*/ 272978 w 615826"/>
                <a:gd name="connsiteY7" fmla="*/ 573663 h 573663"/>
                <a:gd name="connsiteX8" fmla="*/ 101433 w 615826"/>
                <a:gd name="connsiteY8" fmla="*/ 148054 h 573663"/>
                <a:gd name="connsiteX9" fmla="*/ 86254 w 615826"/>
                <a:gd name="connsiteY9" fmla="*/ 90832 h 573663"/>
                <a:gd name="connsiteX10" fmla="*/ 84688 w 615826"/>
                <a:gd name="connsiteY10" fmla="*/ 90832 h 573663"/>
                <a:gd name="connsiteX11" fmla="*/ 87941 w 615826"/>
                <a:gd name="connsiteY11" fmla="*/ 203228 h 573663"/>
                <a:gd name="connsiteX12" fmla="*/ 87941 w 615826"/>
                <a:gd name="connsiteY12" fmla="*/ 573663 h 573663"/>
                <a:gd name="connsiteX13" fmla="*/ 0 w 615826"/>
                <a:gd name="connsiteY13" fmla="*/ 573663 h 573663"/>
                <a:gd name="connsiteX14" fmla="*/ 0 w 615826"/>
                <a:gd name="connsiteY14" fmla="*/ 0 h 573663"/>
                <a:gd name="connsiteX15" fmla="*/ 133959 w 615826"/>
                <a:gd name="connsiteY15" fmla="*/ 0 h 573663"/>
                <a:gd name="connsiteX16" fmla="*/ 284784 w 615826"/>
                <a:gd name="connsiteY16" fmla="*/ 382000 h 573663"/>
                <a:gd name="connsiteX17" fmla="*/ 307190 w 615826"/>
                <a:gd name="connsiteY17" fmla="*/ 447655 h 573663"/>
                <a:gd name="connsiteX18" fmla="*/ 309238 w 615826"/>
                <a:gd name="connsiteY18" fmla="*/ 447655 h 573663"/>
                <a:gd name="connsiteX19" fmla="*/ 333211 w 615826"/>
                <a:gd name="connsiteY19" fmla="*/ 380434 h 573663"/>
                <a:gd name="connsiteX20" fmla="*/ 486686 w 615826"/>
                <a:gd name="connsiteY20" fmla="*/ 0 h 573663"/>
                <a:gd name="connsiteX21" fmla="*/ 615826 w 615826"/>
                <a:gd name="connsiteY21" fmla="*/ 0 h 573663"/>
                <a:gd name="connsiteX22" fmla="*/ 615826 w 615826"/>
                <a:gd name="connsiteY22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826" h="573663">
                  <a:moveTo>
                    <a:pt x="615826" y="573663"/>
                  </a:moveTo>
                  <a:lnTo>
                    <a:pt x="521380" y="573663"/>
                  </a:lnTo>
                  <a:lnTo>
                    <a:pt x="521380" y="202384"/>
                  </a:lnTo>
                  <a:cubicBezTo>
                    <a:pt x="521380" y="172027"/>
                    <a:pt x="523187" y="134802"/>
                    <a:pt x="526922" y="90832"/>
                  </a:cubicBezTo>
                  <a:lnTo>
                    <a:pt x="525356" y="90832"/>
                  </a:lnTo>
                  <a:cubicBezTo>
                    <a:pt x="519453" y="115889"/>
                    <a:pt x="514273" y="133959"/>
                    <a:pt x="509816" y="144801"/>
                  </a:cubicBezTo>
                  <a:lnTo>
                    <a:pt x="338632" y="573663"/>
                  </a:lnTo>
                  <a:lnTo>
                    <a:pt x="272978" y="573663"/>
                  </a:lnTo>
                  <a:lnTo>
                    <a:pt x="101433" y="148054"/>
                  </a:lnTo>
                  <a:cubicBezTo>
                    <a:pt x="96614" y="135525"/>
                    <a:pt x="91555" y="116491"/>
                    <a:pt x="86254" y="90832"/>
                  </a:cubicBezTo>
                  <a:lnTo>
                    <a:pt x="84688" y="90832"/>
                  </a:lnTo>
                  <a:cubicBezTo>
                    <a:pt x="86857" y="113721"/>
                    <a:pt x="87941" y="151186"/>
                    <a:pt x="87941" y="203228"/>
                  </a:cubicBezTo>
                  <a:lnTo>
                    <a:pt x="87941" y="573663"/>
                  </a:lnTo>
                  <a:lnTo>
                    <a:pt x="0" y="573663"/>
                  </a:lnTo>
                  <a:lnTo>
                    <a:pt x="0" y="0"/>
                  </a:lnTo>
                  <a:lnTo>
                    <a:pt x="133959" y="0"/>
                  </a:lnTo>
                  <a:lnTo>
                    <a:pt x="284784" y="382000"/>
                  </a:lnTo>
                  <a:cubicBezTo>
                    <a:pt x="296228" y="411394"/>
                    <a:pt x="303697" y="433199"/>
                    <a:pt x="307190" y="447655"/>
                  </a:cubicBezTo>
                  <a:lnTo>
                    <a:pt x="309238" y="447655"/>
                  </a:lnTo>
                  <a:cubicBezTo>
                    <a:pt x="319117" y="417538"/>
                    <a:pt x="327067" y="395131"/>
                    <a:pt x="333211" y="380434"/>
                  </a:cubicBezTo>
                  <a:lnTo>
                    <a:pt x="486686" y="0"/>
                  </a:lnTo>
                  <a:lnTo>
                    <a:pt x="615826" y="0"/>
                  </a:lnTo>
                  <a:lnTo>
                    <a:pt x="615826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2F888A-248D-2A4B-EC21-5E85D622846D}"/>
                </a:ext>
              </a:extLst>
            </p:cNvPr>
            <p:cNvSpPr/>
            <p:nvPr/>
          </p:nvSpPr>
          <p:spPr>
            <a:xfrm>
              <a:off x="1285194" y="2725734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70"/>
                    <a:pt x="95169" y="90109"/>
                  </a:cubicBezTo>
                  <a:cubicBezTo>
                    <a:pt x="84327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A87E87-0AF4-EC8E-83C6-6C0C66F3DF29}"/>
                </a:ext>
              </a:extLst>
            </p:cNvPr>
            <p:cNvSpPr/>
            <p:nvPr/>
          </p:nvSpPr>
          <p:spPr>
            <a:xfrm>
              <a:off x="1456618" y="2907519"/>
              <a:ext cx="319959" cy="428861"/>
            </a:xfrm>
            <a:custGeom>
              <a:avLst/>
              <a:gdLst>
                <a:gd name="connsiteX0" fmla="*/ 319598 w 319959"/>
                <a:gd name="connsiteY0" fmla="*/ 400432 h 428861"/>
                <a:gd name="connsiteX1" fmla="*/ 203227 w 319959"/>
                <a:gd name="connsiteY1" fmla="*/ 428862 h 428861"/>
                <a:gd name="connsiteX2" fmla="*/ 56017 w 319959"/>
                <a:gd name="connsiteY2" fmla="*/ 371881 h 428861"/>
                <a:gd name="connsiteX3" fmla="*/ 0 w 319959"/>
                <a:gd name="connsiteY3" fmla="*/ 224068 h 428861"/>
                <a:gd name="connsiteX4" fmla="*/ 60233 w 319959"/>
                <a:gd name="connsiteY4" fmla="*/ 61438 h 428861"/>
                <a:gd name="connsiteX5" fmla="*/ 221177 w 319959"/>
                <a:gd name="connsiteY5" fmla="*/ 0 h 428861"/>
                <a:gd name="connsiteX6" fmla="*/ 319960 w 319959"/>
                <a:gd name="connsiteY6" fmla="*/ 19636 h 428861"/>
                <a:gd name="connsiteX7" fmla="*/ 319960 w 319959"/>
                <a:gd name="connsiteY7" fmla="*/ 106011 h 428861"/>
                <a:gd name="connsiteX8" fmla="*/ 228767 w 319959"/>
                <a:gd name="connsiteY8" fmla="*/ 73967 h 428861"/>
                <a:gd name="connsiteX9" fmla="*/ 132393 w 319959"/>
                <a:gd name="connsiteY9" fmla="*/ 113721 h 428861"/>
                <a:gd name="connsiteX10" fmla="*/ 94807 w 319959"/>
                <a:gd name="connsiteY10" fmla="*/ 217924 h 428861"/>
                <a:gd name="connsiteX11" fmla="*/ 130225 w 319959"/>
                <a:gd name="connsiteY11" fmla="*/ 318273 h 428861"/>
                <a:gd name="connsiteX12" fmla="*/ 225273 w 319959"/>
                <a:gd name="connsiteY12" fmla="*/ 355016 h 428861"/>
                <a:gd name="connsiteX13" fmla="*/ 319719 w 319959"/>
                <a:gd name="connsiteY13" fmla="*/ 319358 h 428861"/>
                <a:gd name="connsiteX14" fmla="*/ 319719 w 319959"/>
                <a:gd name="connsiteY14" fmla="*/ 400432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9959" h="428861">
                  <a:moveTo>
                    <a:pt x="319598" y="400432"/>
                  </a:moveTo>
                  <a:cubicBezTo>
                    <a:pt x="286832" y="419345"/>
                    <a:pt x="248041" y="428862"/>
                    <a:pt x="203227" y="428862"/>
                  </a:cubicBezTo>
                  <a:cubicBezTo>
                    <a:pt x="142392" y="428862"/>
                    <a:pt x="93362" y="409828"/>
                    <a:pt x="56017" y="371881"/>
                  </a:cubicBezTo>
                  <a:cubicBezTo>
                    <a:pt x="18672" y="333934"/>
                    <a:pt x="0" y="284663"/>
                    <a:pt x="0" y="224068"/>
                  </a:cubicBezTo>
                  <a:cubicBezTo>
                    <a:pt x="0" y="156607"/>
                    <a:pt x="20118" y="102397"/>
                    <a:pt x="60233" y="61438"/>
                  </a:cubicBezTo>
                  <a:cubicBezTo>
                    <a:pt x="100349" y="20479"/>
                    <a:pt x="154077" y="0"/>
                    <a:pt x="221177" y="0"/>
                  </a:cubicBezTo>
                  <a:cubicBezTo>
                    <a:pt x="258522" y="0"/>
                    <a:pt x="291409" y="6505"/>
                    <a:pt x="319960" y="19636"/>
                  </a:cubicBezTo>
                  <a:lnTo>
                    <a:pt x="319960" y="106011"/>
                  </a:lnTo>
                  <a:cubicBezTo>
                    <a:pt x="291409" y="84688"/>
                    <a:pt x="261052" y="73967"/>
                    <a:pt x="228767" y="73967"/>
                  </a:cubicBezTo>
                  <a:cubicBezTo>
                    <a:pt x="189615" y="73967"/>
                    <a:pt x="157450" y="87218"/>
                    <a:pt x="132393" y="113721"/>
                  </a:cubicBezTo>
                  <a:cubicBezTo>
                    <a:pt x="107336" y="140223"/>
                    <a:pt x="94807" y="175038"/>
                    <a:pt x="94807" y="217924"/>
                  </a:cubicBezTo>
                  <a:cubicBezTo>
                    <a:pt x="94807" y="260329"/>
                    <a:pt x="106613" y="293819"/>
                    <a:pt x="130225" y="318273"/>
                  </a:cubicBezTo>
                  <a:cubicBezTo>
                    <a:pt x="153836" y="342849"/>
                    <a:pt x="185519" y="355016"/>
                    <a:pt x="225273" y="355016"/>
                  </a:cubicBezTo>
                  <a:cubicBezTo>
                    <a:pt x="258642" y="355016"/>
                    <a:pt x="290084" y="343210"/>
                    <a:pt x="319719" y="319358"/>
                  </a:cubicBezTo>
                  <a:lnTo>
                    <a:pt x="319719" y="400432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42DEA2-F06C-7D8F-1991-3247239BC659}"/>
                </a:ext>
              </a:extLst>
            </p:cNvPr>
            <p:cNvSpPr/>
            <p:nvPr/>
          </p:nvSpPr>
          <p:spPr>
            <a:xfrm>
              <a:off x="1860062" y="2910048"/>
              <a:ext cx="237560" cy="416694"/>
            </a:xfrm>
            <a:custGeom>
              <a:avLst/>
              <a:gdLst>
                <a:gd name="connsiteX0" fmla="*/ 237561 w 237560"/>
                <a:gd name="connsiteY0" fmla="*/ 95530 h 416694"/>
                <a:gd name="connsiteX1" fmla="*/ 189133 w 237560"/>
                <a:gd name="connsiteY1" fmla="*/ 82279 h 416694"/>
                <a:gd name="connsiteX2" fmla="*/ 120346 w 237560"/>
                <a:gd name="connsiteY2" fmla="*/ 119503 h 416694"/>
                <a:gd name="connsiteX3" fmla="*/ 92759 w 237560"/>
                <a:gd name="connsiteY3" fmla="*/ 220695 h 416694"/>
                <a:gd name="connsiteX4" fmla="*/ 92759 w 237560"/>
                <a:gd name="connsiteY4" fmla="*/ 416695 h 416694"/>
                <a:gd name="connsiteX5" fmla="*/ 0 w 237560"/>
                <a:gd name="connsiteY5" fmla="*/ 416695 h 416694"/>
                <a:gd name="connsiteX6" fmla="*/ 0 w 237560"/>
                <a:gd name="connsiteY6" fmla="*/ 7108 h 416694"/>
                <a:gd name="connsiteX7" fmla="*/ 92759 w 237560"/>
                <a:gd name="connsiteY7" fmla="*/ 7108 h 416694"/>
                <a:gd name="connsiteX8" fmla="*/ 92759 w 237560"/>
                <a:gd name="connsiteY8" fmla="*/ 91555 h 416694"/>
                <a:gd name="connsiteX9" fmla="*/ 94326 w 237560"/>
                <a:gd name="connsiteY9" fmla="*/ 91555 h 416694"/>
                <a:gd name="connsiteX10" fmla="*/ 136127 w 237560"/>
                <a:gd name="connsiteY10" fmla="*/ 24214 h 416694"/>
                <a:gd name="connsiteX11" fmla="*/ 199132 w 237560"/>
                <a:gd name="connsiteY11" fmla="*/ 0 h 416694"/>
                <a:gd name="connsiteX12" fmla="*/ 237561 w 237560"/>
                <a:gd name="connsiteY12" fmla="*/ 7589 h 416694"/>
                <a:gd name="connsiteX13" fmla="*/ 237561 w 237560"/>
                <a:gd name="connsiteY13" fmla="*/ 95530 h 4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60" h="416694">
                  <a:moveTo>
                    <a:pt x="237561" y="95530"/>
                  </a:moveTo>
                  <a:cubicBezTo>
                    <a:pt x="226357" y="86736"/>
                    <a:pt x="210215" y="82279"/>
                    <a:pt x="189133" y="82279"/>
                  </a:cubicBezTo>
                  <a:cubicBezTo>
                    <a:pt x="161666" y="82279"/>
                    <a:pt x="138778" y="94687"/>
                    <a:pt x="120346" y="119503"/>
                  </a:cubicBezTo>
                  <a:cubicBezTo>
                    <a:pt x="101915" y="144319"/>
                    <a:pt x="92759" y="178050"/>
                    <a:pt x="92759" y="220695"/>
                  </a:cubicBezTo>
                  <a:lnTo>
                    <a:pt x="92759" y="416695"/>
                  </a:lnTo>
                  <a:lnTo>
                    <a:pt x="0" y="416695"/>
                  </a:lnTo>
                  <a:lnTo>
                    <a:pt x="0" y="7108"/>
                  </a:lnTo>
                  <a:lnTo>
                    <a:pt x="92759" y="7108"/>
                  </a:lnTo>
                  <a:lnTo>
                    <a:pt x="92759" y="91555"/>
                  </a:lnTo>
                  <a:lnTo>
                    <a:pt x="94326" y="91555"/>
                  </a:lnTo>
                  <a:cubicBezTo>
                    <a:pt x="103361" y="62763"/>
                    <a:pt x="117335" y="40356"/>
                    <a:pt x="136127" y="24214"/>
                  </a:cubicBezTo>
                  <a:cubicBezTo>
                    <a:pt x="154920" y="8071"/>
                    <a:pt x="175881" y="0"/>
                    <a:pt x="199132" y="0"/>
                  </a:cubicBezTo>
                  <a:cubicBezTo>
                    <a:pt x="215877" y="0"/>
                    <a:pt x="228766" y="2530"/>
                    <a:pt x="237561" y="7589"/>
                  </a:cubicBezTo>
                  <a:lnTo>
                    <a:pt x="237561" y="955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B5BBBA-E482-0316-5063-BC87E26F842D}"/>
                </a:ext>
              </a:extLst>
            </p:cNvPr>
            <p:cNvSpPr/>
            <p:nvPr/>
          </p:nvSpPr>
          <p:spPr>
            <a:xfrm>
              <a:off x="2113765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19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8 w 421272"/>
                <a:gd name="connsiteY7" fmla="*/ 369713 h 428620"/>
                <a:gd name="connsiteX8" fmla="*/ 208046 w 421272"/>
                <a:gd name="connsiteY8" fmla="*/ 428621 h 428620"/>
                <a:gd name="connsiteX9" fmla="*/ 212503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3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19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3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8" y="369713"/>
                  </a:cubicBezTo>
                  <a:cubicBezTo>
                    <a:pt x="324899" y="408985"/>
                    <a:pt x="273219" y="428621"/>
                    <a:pt x="208046" y="428621"/>
                  </a:cubicBezTo>
                  <a:close/>
                  <a:moveTo>
                    <a:pt x="212503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6" y="294421"/>
                    <a:pt x="326224" y="259847"/>
                    <a:pt x="326224" y="215033"/>
                  </a:cubicBezTo>
                  <a:cubicBezTo>
                    <a:pt x="326224" y="169979"/>
                    <a:pt x="316466" y="135164"/>
                    <a:pt x="296830" y="110589"/>
                  </a:cubicBezTo>
                  <a:cubicBezTo>
                    <a:pt x="277074" y="86134"/>
                    <a:pt x="249005" y="73846"/>
                    <a:pt x="212503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F5784C-6467-CFC5-E02D-47B7CD402849}"/>
                </a:ext>
              </a:extLst>
            </p:cNvPr>
            <p:cNvSpPr/>
            <p:nvPr/>
          </p:nvSpPr>
          <p:spPr>
            <a:xfrm>
              <a:off x="2579249" y="2907519"/>
              <a:ext cx="290686" cy="428861"/>
            </a:xfrm>
            <a:custGeom>
              <a:avLst/>
              <a:gdLst>
                <a:gd name="connsiteX0" fmla="*/ 0 w 290686"/>
                <a:gd name="connsiteY0" fmla="*/ 406455 h 428861"/>
                <a:gd name="connsiteX1" fmla="*/ 0 w 290686"/>
                <a:gd name="connsiteY1" fmla="*/ 320442 h 428861"/>
                <a:gd name="connsiteX2" fmla="*/ 114805 w 290686"/>
                <a:gd name="connsiteY2" fmla="*/ 360075 h 428861"/>
                <a:gd name="connsiteX3" fmla="*/ 198770 w 290686"/>
                <a:gd name="connsiteY3" fmla="*/ 310443 h 428861"/>
                <a:gd name="connsiteX4" fmla="*/ 191542 w 290686"/>
                <a:gd name="connsiteY4" fmla="*/ 286591 h 428861"/>
                <a:gd name="connsiteX5" fmla="*/ 172147 w 290686"/>
                <a:gd name="connsiteY5" fmla="*/ 269243 h 428861"/>
                <a:gd name="connsiteX6" fmla="*/ 143355 w 290686"/>
                <a:gd name="connsiteY6" fmla="*/ 255631 h 428861"/>
                <a:gd name="connsiteX7" fmla="*/ 106372 w 290686"/>
                <a:gd name="connsiteY7" fmla="*/ 242018 h 428861"/>
                <a:gd name="connsiteX8" fmla="*/ 60956 w 290686"/>
                <a:gd name="connsiteY8" fmla="*/ 220816 h 428861"/>
                <a:gd name="connsiteX9" fmla="*/ 27346 w 290686"/>
                <a:gd name="connsiteY9" fmla="*/ 195397 h 428861"/>
                <a:gd name="connsiteX10" fmla="*/ 7107 w 290686"/>
                <a:gd name="connsiteY10" fmla="*/ 163233 h 428861"/>
                <a:gd name="connsiteX11" fmla="*/ 361 w 290686"/>
                <a:gd name="connsiteY11" fmla="*/ 121190 h 428861"/>
                <a:gd name="connsiteX12" fmla="*/ 14336 w 290686"/>
                <a:gd name="connsiteY12" fmla="*/ 69027 h 428861"/>
                <a:gd name="connsiteX13" fmla="*/ 51921 w 290686"/>
                <a:gd name="connsiteY13" fmla="*/ 31080 h 428861"/>
                <a:gd name="connsiteX14" fmla="*/ 105529 w 290686"/>
                <a:gd name="connsiteY14" fmla="*/ 7830 h 428861"/>
                <a:gd name="connsiteX15" fmla="*/ 167569 w 290686"/>
                <a:gd name="connsiteY15" fmla="*/ 0 h 428861"/>
                <a:gd name="connsiteX16" fmla="*/ 269123 w 290686"/>
                <a:gd name="connsiteY16" fmla="*/ 17227 h 428861"/>
                <a:gd name="connsiteX17" fmla="*/ 269123 w 290686"/>
                <a:gd name="connsiteY17" fmla="*/ 98421 h 428861"/>
                <a:gd name="connsiteX18" fmla="*/ 169979 w 290686"/>
                <a:gd name="connsiteY18" fmla="*/ 68787 h 428861"/>
                <a:gd name="connsiteX19" fmla="*/ 138175 w 290686"/>
                <a:gd name="connsiteY19" fmla="*/ 72401 h 428861"/>
                <a:gd name="connsiteX20" fmla="*/ 113962 w 290686"/>
                <a:gd name="connsiteY20" fmla="*/ 82399 h 428861"/>
                <a:gd name="connsiteX21" fmla="*/ 98421 w 290686"/>
                <a:gd name="connsiteY21" fmla="*/ 97819 h 428861"/>
                <a:gd name="connsiteX22" fmla="*/ 92880 w 290686"/>
                <a:gd name="connsiteY22" fmla="*/ 117576 h 428861"/>
                <a:gd name="connsiteX23" fmla="*/ 98421 w 290686"/>
                <a:gd name="connsiteY23" fmla="*/ 139982 h 428861"/>
                <a:gd name="connsiteX24" fmla="*/ 115046 w 290686"/>
                <a:gd name="connsiteY24" fmla="*/ 156125 h 428861"/>
                <a:gd name="connsiteX25" fmla="*/ 141428 w 290686"/>
                <a:gd name="connsiteY25" fmla="*/ 168895 h 428861"/>
                <a:gd name="connsiteX26" fmla="*/ 176845 w 290686"/>
                <a:gd name="connsiteY26" fmla="*/ 181544 h 428861"/>
                <a:gd name="connsiteX27" fmla="*/ 224189 w 290686"/>
                <a:gd name="connsiteY27" fmla="*/ 203589 h 428861"/>
                <a:gd name="connsiteX28" fmla="*/ 259967 w 290686"/>
                <a:gd name="connsiteY28" fmla="*/ 229007 h 428861"/>
                <a:gd name="connsiteX29" fmla="*/ 282736 w 290686"/>
                <a:gd name="connsiteY29" fmla="*/ 261774 h 428861"/>
                <a:gd name="connsiteX30" fmla="*/ 290687 w 290686"/>
                <a:gd name="connsiteY30" fmla="*/ 305986 h 428861"/>
                <a:gd name="connsiteX31" fmla="*/ 276230 w 290686"/>
                <a:gd name="connsiteY31" fmla="*/ 360437 h 428861"/>
                <a:gd name="connsiteX32" fmla="*/ 237801 w 290686"/>
                <a:gd name="connsiteY32" fmla="*/ 398866 h 428861"/>
                <a:gd name="connsiteX33" fmla="*/ 182387 w 290686"/>
                <a:gd name="connsiteY33" fmla="*/ 421513 h 428861"/>
                <a:gd name="connsiteX34" fmla="*/ 116130 w 290686"/>
                <a:gd name="connsiteY34" fmla="*/ 428862 h 428861"/>
                <a:gd name="connsiteX35" fmla="*/ 0 w 290686"/>
                <a:gd name="connsiteY35" fmla="*/ 406455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0686" h="428861">
                  <a:moveTo>
                    <a:pt x="0" y="406455"/>
                  </a:moveTo>
                  <a:lnTo>
                    <a:pt x="0" y="320442"/>
                  </a:lnTo>
                  <a:cubicBezTo>
                    <a:pt x="34695" y="346824"/>
                    <a:pt x="72882" y="360075"/>
                    <a:pt x="114805" y="360075"/>
                  </a:cubicBezTo>
                  <a:cubicBezTo>
                    <a:pt x="170822" y="360075"/>
                    <a:pt x="198770" y="343571"/>
                    <a:pt x="198770" y="310443"/>
                  </a:cubicBezTo>
                  <a:cubicBezTo>
                    <a:pt x="198770" y="301167"/>
                    <a:pt x="196361" y="293216"/>
                    <a:pt x="191542" y="286591"/>
                  </a:cubicBezTo>
                  <a:cubicBezTo>
                    <a:pt x="186724" y="280085"/>
                    <a:pt x="180218" y="274303"/>
                    <a:pt x="172147" y="269243"/>
                  </a:cubicBezTo>
                  <a:cubicBezTo>
                    <a:pt x="163955" y="264184"/>
                    <a:pt x="154438" y="259606"/>
                    <a:pt x="143355" y="255631"/>
                  </a:cubicBezTo>
                  <a:cubicBezTo>
                    <a:pt x="132273" y="251655"/>
                    <a:pt x="119985" y="247077"/>
                    <a:pt x="106372" y="242018"/>
                  </a:cubicBezTo>
                  <a:cubicBezTo>
                    <a:pt x="89627" y="235392"/>
                    <a:pt x="74448" y="228285"/>
                    <a:pt x="60956" y="220816"/>
                  </a:cubicBezTo>
                  <a:cubicBezTo>
                    <a:pt x="47464" y="213347"/>
                    <a:pt x="36260" y="204914"/>
                    <a:pt x="27346" y="195397"/>
                  </a:cubicBezTo>
                  <a:cubicBezTo>
                    <a:pt x="18431" y="185880"/>
                    <a:pt x="11685" y="175159"/>
                    <a:pt x="7107" y="163233"/>
                  </a:cubicBezTo>
                  <a:cubicBezTo>
                    <a:pt x="2530" y="151186"/>
                    <a:pt x="361" y="137212"/>
                    <a:pt x="361" y="121190"/>
                  </a:cubicBezTo>
                  <a:cubicBezTo>
                    <a:pt x="361" y="101433"/>
                    <a:pt x="5060" y="84086"/>
                    <a:pt x="14336" y="69027"/>
                  </a:cubicBezTo>
                  <a:cubicBezTo>
                    <a:pt x="23611" y="53969"/>
                    <a:pt x="36140" y="41320"/>
                    <a:pt x="51921" y="31080"/>
                  </a:cubicBezTo>
                  <a:cubicBezTo>
                    <a:pt x="67702" y="20841"/>
                    <a:pt x="85531" y="13131"/>
                    <a:pt x="105529" y="7830"/>
                  </a:cubicBezTo>
                  <a:cubicBezTo>
                    <a:pt x="125526" y="2530"/>
                    <a:pt x="146247" y="0"/>
                    <a:pt x="167569" y="0"/>
                  </a:cubicBezTo>
                  <a:cubicBezTo>
                    <a:pt x="205396" y="0"/>
                    <a:pt x="239247" y="5782"/>
                    <a:pt x="269123" y="17227"/>
                  </a:cubicBezTo>
                  <a:lnTo>
                    <a:pt x="269123" y="98421"/>
                  </a:lnTo>
                  <a:cubicBezTo>
                    <a:pt x="240331" y="78665"/>
                    <a:pt x="207203" y="68787"/>
                    <a:pt x="169979" y="68787"/>
                  </a:cubicBezTo>
                  <a:cubicBezTo>
                    <a:pt x="158293" y="68787"/>
                    <a:pt x="147692" y="69991"/>
                    <a:pt x="138175" y="72401"/>
                  </a:cubicBezTo>
                  <a:cubicBezTo>
                    <a:pt x="128658" y="74810"/>
                    <a:pt x="120587" y="78183"/>
                    <a:pt x="113962" y="82399"/>
                  </a:cubicBezTo>
                  <a:cubicBezTo>
                    <a:pt x="107336" y="86616"/>
                    <a:pt x="102035" y="91796"/>
                    <a:pt x="98421" y="97819"/>
                  </a:cubicBezTo>
                  <a:cubicBezTo>
                    <a:pt x="94687" y="103842"/>
                    <a:pt x="92880" y="110468"/>
                    <a:pt x="92880" y="117576"/>
                  </a:cubicBezTo>
                  <a:cubicBezTo>
                    <a:pt x="92880" y="126370"/>
                    <a:pt x="94687" y="133839"/>
                    <a:pt x="98421" y="139982"/>
                  </a:cubicBezTo>
                  <a:cubicBezTo>
                    <a:pt x="102156" y="146126"/>
                    <a:pt x="107697" y="151547"/>
                    <a:pt x="115046" y="156125"/>
                  </a:cubicBezTo>
                  <a:cubicBezTo>
                    <a:pt x="122394" y="160823"/>
                    <a:pt x="131188" y="165040"/>
                    <a:pt x="141428" y="168895"/>
                  </a:cubicBezTo>
                  <a:cubicBezTo>
                    <a:pt x="151668" y="172749"/>
                    <a:pt x="163473" y="176966"/>
                    <a:pt x="176845" y="181544"/>
                  </a:cubicBezTo>
                  <a:cubicBezTo>
                    <a:pt x="194433" y="188772"/>
                    <a:pt x="210215" y="196120"/>
                    <a:pt x="224189" y="203589"/>
                  </a:cubicBezTo>
                  <a:cubicBezTo>
                    <a:pt x="238163" y="211058"/>
                    <a:pt x="250089" y="219491"/>
                    <a:pt x="259967" y="229007"/>
                  </a:cubicBezTo>
                  <a:cubicBezTo>
                    <a:pt x="269846" y="238524"/>
                    <a:pt x="277435" y="249366"/>
                    <a:pt x="282736" y="261774"/>
                  </a:cubicBezTo>
                  <a:cubicBezTo>
                    <a:pt x="288036" y="274182"/>
                    <a:pt x="290687" y="288879"/>
                    <a:pt x="290687" y="305986"/>
                  </a:cubicBezTo>
                  <a:cubicBezTo>
                    <a:pt x="290687" y="326827"/>
                    <a:pt x="285868" y="344897"/>
                    <a:pt x="276230" y="360437"/>
                  </a:cubicBezTo>
                  <a:cubicBezTo>
                    <a:pt x="266593" y="375857"/>
                    <a:pt x="253824" y="388746"/>
                    <a:pt x="237801" y="398866"/>
                  </a:cubicBezTo>
                  <a:cubicBezTo>
                    <a:pt x="221779" y="408985"/>
                    <a:pt x="203348" y="416574"/>
                    <a:pt x="182387" y="421513"/>
                  </a:cubicBezTo>
                  <a:cubicBezTo>
                    <a:pt x="161425" y="426453"/>
                    <a:pt x="139380" y="428862"/>
                    <a:pt x="116130" y="428862"/>
                  </a:cubicBezTo>
                  <a:cubicBezTo>
                    <a:pt x="71678" y="428862"/>
                    <a:pt x="32887" y="421393"/>
                    <a:pt x="0" y="406455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23BD10-6447-B163-F8B9-CAAA9083569F}"/>
                </a:ext>
              </a:extLst>
            </p:cNvPr>
            <p:cNvSpPr/>
            <p:nvPr/>
          </p:nvSpPr>
          <p:spPr>
            <a:xfrm>
              <a:off x="2907039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20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9 w 421272"/>
                <a:gd name="connsiteY7" fmla="*/ 369713 h 428620"/>
                <a:gd name="connsiteX8" fmla="*/ 208046 w 421272"/>
                <a:gd name="connsiteY8" fmla="*/ 428621 h 428620"/>
                <a:gd name="connsiteX9" fmla="*/ 212504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4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20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4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9" y="369713"/>
                  </a:cubicBezTo>
                  <a:cubicBezTo>
                    <a:pt x="324899" y="408985"/>
                    <a:pt x="273098" y="428621"/>
                    <a:pt x="208046" y="428621"/>
                  </a:cubicBezTo>
                  <a:close/>
                  <a:moveTo>
                    <a:pt x="212504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7" y="294421"/>
                    <a:pt x="326224" y="259847"/>
                    <a:pt x="326224" y="215033"/>
                  </a:cubicBezTo>
                  <a:cubicBezTo>
                    <a:pt x="326224" y="169979"/>
                    <a:pt x="316467" y="135164"/>
                    <a:pt x="296830" y="110589"/>
                  </a:cubicBezTo>
                  <a:cubicBezTo>
                    <a:pt x="277074" y="86134"/>
                    <a:pt x="249005" y="73846"/>
                    <a:pt x="212504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3D94ED-8DC7-74D6-930D-8D8AC4CFA368}"/>
                </a:ext>
              </a:extLst>
            </p:cNvPr>
            <p:cNvSpPr/>
            <p:nvPr/>
          </p:nvSpPr>
          <p:spPr>
            <a:xfrm>
              <a:off x="3337346" y="2711278"/>
              <a:ext cx="272857" cy="615465"/>
            </a:xfrm>
            <a:custGeom>
              <a:avLst/>
              <a:gdLst>
                <a:gd name="connsiteX0" fmla="*/ 272737 w 272857"/>
                <a:gd name="connsiteY0" fmla="*/ 84688 h 615465"/>
                <a:gd name="connsiteX1" fmla="*/ 229971 w 272857"/>
                <a:gd name="connsiteY1" fmla="*/ 73846 h 615465"/>
                <a:gd name="connsiteX2" fmla="*/ 162389 w 272857"/>
                <a:gd name="connsiteY2" fmla="*/ 150222 h 615465"/>
                <a:gd name="connsiteX3" fmla="*/ 162389 w 272857"/>
                <a:gd name="connsiteY3" fmla="*/ 205878 h 615465"/>
                <a:gd name="connsiteX4" fmla="*/ 257558 w 272857"/>
                <a:gd name="connsiteY4" fmla="*/ 205878 h 615465"/>
                <a:gd name="connsiteX5" fmla="*/ 257558 w 272857"/>
                <a:gd name="connsiteY5" fmla="*/ 278640 h 615465"/>
                <a:gd name="connsiteX6" fmla="*/ 162751 w 272857"/>
                <a:gd name="connsiteY6" fmla="*/ 278640 h 615465"/>
                <a:gd name="connsiteX7" fmla="*/ 162751 w 272857"/>
                <a:gd name="connsiteY7" fmla="*/ 615465 h 615465"/>
                <a:gd name="connsiteX8" fmla="*/ 69991 w 272857"/>
                <a:gd name="connsiteY8" fmla="*/ 615465 h 615465"/>
                <a:gd name="connsiteX9" fmla="*/ 69991 w 272857"/>
                <a:gd name="connsiteY9" fmla="*/ 278760 h 615465"/>
                <a:gd name="connsiteX10" fmla="*/ 0 w 272857"/>
                <a:gd name="connsiteY10" fmla="*/ 278760 h 615465"/>
                <a:gd name="connsiteX11" fmla="*/ 0 w 272857"/>
                <a:gd name="connsiteY11" fmla="*/ 205998 h 615465"/>
                <a:gd name="connsiteX12" fmla="*/ 69991 w 272857"/>
                <a:gd name="connsiteY12" fmla="*/ 205998 h 615465"/>
                <a:gd name="connsiteX13" fmla="*/ 69991 w 272857"/>
                <a:gd name="connsiteY13" fmla="*/ 139501 h 615465"/>
                <a:gd name="connsiteX14" fmla="*/ 112396 w 272857"/>
                <a:gd name="connsiteY14" fmla="*/ 37345 h 615465"/>
                <a:gd name="connsiteX15" fmla="*/ 218406 w 272857"/>
                <a:gd name="connsiteY15" fmla="*/ 0 h 615465"/>
                <a:gd name="connsiteX16" fmla="*/ 272857 w 272857"/>
                <a:gd name="connsiteY16" fmla="*/ 7589 h 615465"/>
                <a:gd name="connsiteX17" fmla="*/ 272857 w 272857"/>
                <a:gd name="connsiteY17" fmla="*/ 84688 h 61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857" h="615465">
                  <a:moveTo>
                    <a:pt x="272737" y="84688"/>
                  </a:moveTo>
                  <a:cubicBezTo>
                    <a:pt x="260208" y="77460"/>
                    <a:pt x="245993" y="73846"/>
                    <a:pt x="229971" y="73846"/>
                  </a:cubicBezTo>
                  <a:cubicBezTo>
                    <a:pt x="184917" y="73846"/>
                    <a:pt x="162389" y="99265"/>
                    <a:pt x="162389" y="150222"/>
                  </a:cubicBezTo>
                  <a:lnTo>
                    <a:pt x="162389" y="205878"/>
                  </a:lnTo>
                  <a:lnTo>
                    <a:pt x="257558" y="205878"/>
                  </a:lnTo>
                  <a:lnTo>
                    <a:pt x="257558" y="278640"/>
                  </a:lnTo>
                  <a:lnTo>
                    <a:pt x="162751" y="278640"/>
                  </a:lnTo>
                  <a:lnTo>
                    <a:pt x="162751" y="615465"/>
                  </a:lnTo>
                  <a:lnTo>
                    <a:pt x="69991" y="615465"/>
                  </a:lnTo>
                  <a:lnTo>
                    <a:pt x="69991" y="278760"/>
                  </a:lnTo>
                  <a:lnTo>
                    <a:pt x="0" y="278760"/>
                  </a:lnTo>
                  <a:lnTo>
                    <a:pt x="0" y="205998"/>
                  </a:lnTo>
                  <a:lnTo>
                    <a:pt x="69991" y="205998"/>
                  </a:lnTo>
                  <a:lnTo>
                    <a:pt x="69991" y="139501"/>
                  </a:lnTo>
                  <a:cubicBezTo>
                    <a:pt x="69991" y="96253"/>
                    <a:pt x="84086" y="62281"/>
                    <a:pt x="112396" y="37345"/>
                  </a:cubicBezTo>
                  <a:cubicBezTo>
                    <a:pt x="140705" y="12408"/>
                    <a:pt x="176002" y="0"/>
                    <a:pt x="218406" y="0"/>
                  </a:cubicBezTo>
                  <a:cubicBezTo>
                    <a:pt x="241295" y="0"/>
                    <a:pt x="259486" y="2530"/>
                    <a:pt x="272857" y="7589"/>
                  </a:cubicBezTo>
                  <a:lnTo>
                    <a:pt x="272857" y="84688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3CED5F-843F-4C67-1B53-45DC8A5D2EC2}"/>
                </a:ext>
              </a:extLst>
            </p:cNvPr>
            <p:cNvSpPr/>
            <p:nvPr/>
          </p:nvSpPr>
          <p:spPr>
            <a:xfrm>
              <a:off x="3575871" y="2796087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2 h 539932"/>
                <a:gd name="connsiteX4" fmla="*/ 0 w 259244"/>
                <a:gd name="connsiteY4" fmla="*/ 193952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4 w 259244"/>
                <a:gd name="connsiteY8" fmla="*/ 0 h 539932"/>
                <a:gd name="connsiteX9" fmla="*/ 161184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2 h 539932"/>
                <a:gd name="connsiteX12" fmla="*/ 161184 w 259244"/>
                <a:gd name="connsiteY12" fmla="*/ 193952 h 539932"/>
                <a:gd name="connsiteX13" fmla="*/ 161184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4 w 259244"/>
                <a:gd name="connsiteY16" fmla="*/ 452714 h 539932"/>
                <a:gd name="connsiteX17" fmla="*/ 259244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2"/>
                  </a:lnTo>
                  <a:lnTo>
                    <a:pt x="0" y="193952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4" y="0"/>
                  </a:lnTo>
                  <a:lnTo>
                    <a:pt x="161184" y="121190"/>
                  </a:lnTo>
                  <a:lnTo>
                    <a:pt x="259124" y="121190"/>
                  </a:lnTo>
                  <a:lnTo>
                    <a:pt x="259124" y="193952"/>
                  </a:lnTo>
                  <a:lnTo>
                    <a:pt x="161184" y="193952"/>
                  </a:lnTo>
                  <a:lnTo>
                    <a:pt x="161184" y="398745"/>
                  </a:lnTo>
                  <a:cubicBezTo>
                    <a:pt x="161184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7" y="466327"/>
                    <a:pt x="247680" y="461749"/>
                    <a:pt x="259244" y="452714"/>
                  </a:cubicBezTo>
                  <a:lnTo>
                    <a:pt x="259244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49059D-900A-C605-84CC-80AEAEEC736F}"/>
                </a:ext>
              </a:extLst>
            </p:cNvPr>
            <p:cNvSpPr/>
            <p:nvPr/>
          </p:nvSpPr>
          <p:spPr>
            <a:xfrm>
              <a:off x="587450" y="3572375"/>
              <a:ext cx="97939" cy="573663"/>
            </a:xfrm>
            <a:custGeom>
              <a:avLst/>
              <a:gdLst>
                <a:gd name="connsiteX0" fmla="*/ 97940 w 97939"/>
                <a:gd name="connsiteY0" fmla="*/ 573663 h 573663"/>
                <a:gd name="connsiteX1" fmla="*/ 0 w 97939"/>
                <a:gd name="connsiteY1" fmla="*/ 573663 h 573663"/>
                <a:gd name="connsiteX2" fmla="*/ 0 w 97939"/>
                <a:gd name="connsiteY2" fmla="*/ 0 h 573663"/>
                <a:gd name="connsiteX3" fmla="*/ 97940 w 97939"/>
                <a:gd name="connsiteY3" fmla="*/ 0 h 573663"/>
                <a:gd name="connsiteX4" fmla="*/ 97940 w 97939"/>
                <a:gd name="connsiteY4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39" h="573663">
                  <a:moveTo>
                    <a:pt x="97940" y="573663"/>
                  </a:moveTo>
                  <a:lnTo>
                    <a:pt x="0" y="573663"/>
                  </a:lnTo>
                  <a:lnTo>
                    <a:pt x="0" y="0"/>
                  </a:lnTo>
                  <a:lnTo>
                    <a:pt x="97940" y="0"/>
                  </a:lnTo>
                  <a:lnTo>
                    <a:pt x="97940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EDBAF49-C1FC-BBC1-E698-E893439F6358}"/>
                </a:ext>
              </a:extLst>
            </p:cNvPr>
            <p:cNvSpPr/>
            <p:nvPr/>
          </p:nvSpPr>
          <p:spPr>
            <a:xfrm>
              <a:off x="765139" y="3726934"/>
              <a:ext cx="399227" cy="611851"/>
            </a:xfrm>
            <a:custGeom>
              <a:avLst/>
              <a:gdLst>
                <a:gd name="connsiteX0" fmla="*/ 399227 w 399227"/>
                <a:gd name="connsiteY0" fmla="*/ 386217 h 611851"/>
                <a:gd name="connsiteX1" fmla="*/ 172388 w 399227"/>
                <a:gd name="connsiteY1" fmla="*/ 611851 h 611851"/>
                <a:gd name="connsiteX2" fmla="*/ 32767 w 399227"/>
                <a:gd name="connsiteY2" fmla="*/ 585107 h 611851"/>
                <a:gd name="connsiteX3" fmla="*/ 32767 w 399227"/>
                <a:gd name="connsiteY3" fmla="*/ 500299 h 611851"/>
                <a:gd name="connsiteX4" fmla="*/ 160341 w 399227"/>
                <a:gd name="connsiteY4" fmla="*/ 538728 h 611851"/>
                <a:gd name="connsiteX5" fmla="*/ 306347 w 399227"/>
                <a:gd name="connsiteY5" fmla="*/ 395131 h 611851"/>
                <a:gd name="connsiteX6" fmla="*/ 306347 w 399227"/>
                <a:gd name="connsiteY6" fmla="*/ 350318 h 611851"/>
                <a:gd name="connsiteX7" fmla="*/ 304781 w 399227"/>
                <a:gd name="connsiteY7" fmla="*/ 350318 h 611851"/>
                <a:gd name="connsiteX8" fmla="*/ 166365 w 399227"/>
                <a:gd name="connsiteY8" fmla="*/ 428742 h 611851"/>
                <a:gd name="connsiteX9" fmla="*/ 45777 w 399227"/>
                <a:gd name="connsiteY9" fmla="*/ 374170 h 611851"/>
                <a:gd name="connsiteX10" fmla="*/ 0 w 399227"/>
                <a:gd name="connsiteY10" fmla="*/ 227562 h 611851"/>
                <a:gd name="connsiteX11" fmla="*/ 49150 w 399227"/>
                <a:gd name="connsiteY11" fmla="*/ 61559 h 611851"/>
                <a:gd name="connsiteX12" fmla="*/ 184314 w 399227"/>
                <a:gd name="connsiteY12" fmla="*/ 0 h 611851"/>
                <a:gd name="connsiteX13" fmla="*/ 304661 w 399227"/>
                <a:gd name="connsiteY13" fmla="*/ 66377 h 611851"/>
                <a:gd name="connsiteX14" fmla="*/ 306227 w 399227"/>
                <a:gd name="connsiteY14" fmla="*/ 66377 h 611851"/>
                <a:gd name="connsiteX15" fmla="*/ 306227 w 399227"/>
                <a:gd name="connsiteY15" fmla="*/ 9637 h 611851"/>
                <a:gd name="connsiteX16" fmla="*/ 398986 w 399227"/>
                <a:gd name="connsiteY16" fmla="*/ 9637 h 611851"/>
                <a:gd name="connsiteX17" fmla="*/ 398986 w 399227"/>
                <a:gd name="connsiteY17" fmla="*/ 386217 h 611851"/>
                <a:gd name="connsiteX18" fmla="*/ 307311 w 399227"/>
                <a:gd name="connsiteY18" fmla="*/ 231417 h 611851"/>
                <a:gd name="connsiteX19" fmla="*/ 307311 w 399227"/>
                <a:gd name="connsiteY19" fmla="*/ 178171 h 611851"/>
                <a:gd name="connsiteX20" fmla="*/ 278760 w 399227"/>
                <a:gd name="connsiteY20" fmla="*/ 104324 h 611851"/>
                <a:gd name="connsiteX21" fmla="*/ 207323 w 399227"/>
                <a:gd name="connsiteY21" fmla="*/ 73726 h 611851"/>
                <a:gd name="connsiteX22" fmla="*/ 124683 w 399227"/>
                <a:gd name="connsiteY22" fmla="*/ 112757 h 611851"/>
                <a:gd name="connsiteX23" fmla="*/ 94928 w 399227"/>
                <a:gd name="connsiteY23" fmla="*/ 221779 h 611851"/>
                <a:gd name="connsiteX24" fmla="*/ 123479 w 399227"/>
                <a:gd name="connsiteY24" fmla="*/ 318394 h 611851"/>
                <a:gd name="connsiteX25" fmla="*/ 199252 w 399227"/>
                <a:gd name="connsiteY25" fmla="*/ 354534 h 611851"/>
                <a:gd name="connsiteX26" fmla="*/ 277194 w 399227"/>
                <a:gd name="connsiteY26" fmla="*/ 319960 h 611851"/>
                <a:gd name="connsiteX27" fmla="*/ 307311 w 399227"/>
                <a:gd name="connsiteY27" fmla="*/ 231417 h 61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99227" h="611851">
                  <a:moveTo>
                    <a:pt x="399227" y="386217"/>
                  </a:moveTo>
                  <a:cubicBezTo>
                    <a:pt x="399227" y="536559"/>
                    <a:pt x="323574" y="611851"/>
                    <a:pt x="172388" y="611851"/>
                  </a:cubicBezTo>
                  <a:cubicBezTo>
                    <a:pt x="119021" y="611851"/>
                    <a:pt x="72521" y="602937"/>
                    <a:pt x="32767" y="585107"/>
                  </a:cubicBezTo>
                  <a:lnTo>
                    <a:pt x="32767" y="500299"/>
                  </a:lnTo>
                  <a:cubicBezTo>
                    <a:pt x="77581" y="525838"/>
                    <a:pt x="120105" y="538728"/>
                    <a:pt x="160341" y="538728"/>
                  </a:cubicBezTo>
                  <a:cubicBezTo>
                    <a:pt x="257679" y="538728"/>
                    <a:pt x="306347" y="490902"/>
                    <a:pt x="306347" y="395131"/>
                  </a:cubicBezTo>
                  <a:lnTo>
                    <a:pt x="306347" y="350318"/>
                  </a:lnTo>
                  <a:lnTo>
                    <a:pt x="304781" y="350318"/>
                  </a:lnTo>
                  <a:cubicBezTo>
                    <a:pt x="274062" y="402600"/>
                    <a:pt x="227923" y="428742"/>
                    <a:pt x="166365" y="428742"/>
                  </a:cubicBezTo>
                  <a:cubicBezTo>
                    <a:pt x="116491" y="428742"/>
                    <a:pt x="76256" y="410551"/>
                    <a:pt x="45777" y="374170"/>
                  </a:cubicBezTo>
                  <a:cubicBezTo>
                    <a:pt x="15299" y="337789"/>
                    <a:pt x="0" y="288880"/>
                    <a:pt x="0" y="227562"/>
                  </a:cubicBezTo>
                  <a:cubicBezTo>
                    <a:pt x="0" y="157932"/>
                    <a:pt x="16383" y="102638"/>
                    <a:pt x="49150" y="61559"/>
                  </a:cubicBezTo>
                  <a:cubicBezTo>
                    <a:pt x="81917" y="20480"/>
                    <a:pt x="126972" y="0"/>
                    <a:pt x="184314" y="0"/>
                  </a:cubicBezTo>
                  <a:cubicBezTo>
                    <a:pt x="238404" y="0"/>
                    <a:pt x="278519" y="22166"/>
                    <a:pt x="304661" y="66377"/>
                  </a:cubicBezTo>
                  <a:lnTo>
                    <a:pt x="306227" y="66377"/>
                  </a:lnTo>
                  <a:lnTo>
                    <a:pt x="306227" y="9637"/>
                  </a:lnTo>
                  <a:lnTo>
                    <a:pt x="398986" y="9637"/>
                  </a:lnTo>
                  <a:lnTo>
                    <a:pt x="398986" y="386217"/>
                  </a:lnTo>
                  <a:close/>
                  <a:moveTo>
                    <a:pt x="307311" y="231417"/>
                  </a:moveTo>
                  <a:lnTo>
                    <a:pt x="307311" y="178171"/>
                  </a:lnTo>
                  <a:cubicBezTo>
                    <a:pt x="307311" y="149379"/>
                    <a:pt x="297794" y="124804"/>
                    <a:pt x="278760" y="104324"/>
                  </a:cubicBezTo>
                  <a:cubicBezTo>
                    <a:pt x="259727" y="83965"/>
                    <a:pt x="235874" y="73726"/>
                    <a:pt x="207323" y="73726"/>
                  </a:cubicBezTo>
                  <a:cubicBezTo>
                    <a:pt x="172147" y="73726"/>
                    <a:pt x="144560" y="86736"/>
                    <a:pt x="124683" y="112757"/>
                  </a:cubicBezTo>
                  <a:cubicBezTo>
                    <a:pt x="104806" y="138778"/>
                    <a:pt x="94928" y="175038"/>
                    <a:pt x="94928" y="221779"/>
                  </a:cubicBezTo>
                  <a:cubicBezTo>
                    <a:pt x="94928" y="262015"/>
                    <a:pt x="104445" y="294301"/>
                    <a:pt x="123479" y="318394"/>
                  </a:cubicBezTo>
                  <a:cubicBezTo>
                    <a:pt x="142512" y="342487"/>
                    <a:pt x="167810" y="354534"/>
                    <a:pt x="199252" y="354534"/>
                  </a:cubicBezTo>
                  <a:cubicBezTo>
                    <a:pt x="231296" y="354534"/>
                    <a:pt x="257197" y="342969"/>
                    <a:pt x="277194" y="319960"/>
                  </a:cubicBezTo>
                  <a:cubicBezTo>
                    <a:pt x="297192" y="296951"/>
                    <a:pt x="307311" y="267437"/>
                    <a:pt x="307311" y="231417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BD53C2-64A0-AD8D-840B-AFF8A437AD4B}"/>
                </a:ext>
              </a:extLst>
            </p:cNvPr>
            <p:cNvSpPr/>
            <p:nvPr/>
          </p:nvSpPr>
          <p:spPr>
            <a:xfrm>
              <a:off x="1260619" y="3726813"/>
              <a:ext cx="364773" cy="419224"/>
            </a:xfrm>
            <a:custGeom>
              <a:avLst/>
              <a:gdLst>
                <a:gd name="connsiteX0" fmla="*/ 364773 w 364773"/>
                <a:gd name="connsiteY0" fmla="*/ 419225 h 419224"/>
                <a:gd name="connsiteX1" fmla="*/ 272014 w 364773"/>
                <a:gd name="connsiteY1" fmla="*/ 419225 h 419224"/>
                <a:gd name="connsiteX2" fmla="*/ 272014 w 364773"/>
                <a:gd name="connsiteY2" fmla="*/ 188410 h 419224"/>
                <a:gd name="connsiteX3" fmla="*/ 190819 w 364773"/>
                <a:gd name="connsiteY3" fmla="*/ 73605 h 419224"/>
                <a:gd name="connsiteX4" fmla="*/ 120828 w 364773"/>
                <a:gd name="connsiteY4" fmla="*/ 105408 h 419224"/>
                <a:gd name="connsiteX5" fmla="*/ 93241 w 364773"/>
                <a:gd name="connsiteY5" fmla="*/ 185639 h 419224"/>
                <a:gd name="connsiteX6" fmla="*/ 93241 w 364773"/>
                <a:gd name="connsiteY6" fmla="*/ 419225 h 419224"/>
                <a:gd name="connsiteX7" fmla="*/ 0 w 364773"/>
                <a:gd name="connsiteY7" fmla="*/ 419225 h 419224"/>
                <a:gd name="connsiteX8" fmla="*/ 0 w 364773"/>
                <a:gd name="connsiteY8" fmla="*/ 9637 h 419224"/>
                <a:gd name="connsiteX9" fmla="*/ 93241 w 364773"/>
                <a:gd name="connsiteY9" fmla="*/ 9637 h 419224"/>
                <a:gd name="connsiteX10" fmla="*/ 93241 w 364773"/>
                <a:gd name="connsiteY10" fmla="*/ 77581 h 419224"/>
                <a:gd name="connsiteX11" fmla="*/ 94807 w 364773"/>
                <a:gd name="connsiteY11" fmla="*/ 77581 h 419224"/>
                <a:gd name="connsiteX12" fmla="*/ 227562 w 364773"/>
                <a:gd name="connsiteY12" fmla="*/ 0 h 419224"/>
                <a:gd name="connsiteX13" fmla="*/ 329597 w 364773"/>
                <a:gd name="connsiteY13" fmla="*/ 43368 h 419224"/>
                <a:gd name="connsiteX14" fmla="*/ 364773 w 364773"/>
                <a:gd name="connsiteY14" fmla="*/ 168774 h 419224"/>
                <a:gd name="connsiteX15" fmla="*/ 364773 w 364773"/>
                <a:gd name="connsiteY15" fmla="*/ 419225 h 41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4773" h="419224">
                  <a:moveTo>
                    <a:pt x="364773" y="419225"/>
                  </a:moveTo>
                  <a:lnTo>
                    <a:pt x="272014" y="419225"/>
                  </a:lnTo>
                  <a:lnTo>
                    <a:pt x="272014" y="188410"/>
                  </a:lnTo>
                  <a:cubicBezTo>
                    <a:pt x="272014" y="111914"/>
                    <a:pt x="244909" y="73605"/>
                    <a:pt x="190819" y="73605"/>
                  </a:cubicBezTo>
                  <a:cubicBezTo>
                    <a:pt x="162510" y="73605"/>
                    <a:pt x="139260" y="84206"/>
                    <a:pt x="120828" y="105408"/>
                  </a:cubicBezTo>
                  <a:cubicBezTo>
                    <a:pt x="102397" y="126611"/>
                    <a:pt x="93241" y="153354"/>
                    <a:pt x="93241" y="185639"/>
                  </a:cubicBezTo>
                  <a:lnTo>
                    <a:pt x="93241" y="419225"/>
                  </a:lnTo>
                  <a:lnTo>
                    <a:pt x="0" y="419225"/>
                  </a:lnTo>
                  <a:lnTo>
                    <a:pt x="0" y="9637"/>
                  </a:lnTo>
                  <a:lnTo>
                    <a:pt x="93241" y="9637"/>
                  </a:lnTo>
                  <a:lnTo>
                    <a:pt x="93241" y="77581"/>
                  </a:lnTo>
                  <a:lnTo>
                    <a:pt x="94807" y="77581"/>
                  </a:lnTo>
                  <a:cubicBezTo>
                    <a:pt x="125526" y="25900"/>
                    <a:pt x="169738" y="0"/>
                    <a:pt x="227562" y="0"/>
                  </a:cubicBezTo>
                  <a:cubicBezTo>
                    <a:pt x="272135" y="0"/>
                    <a:pt x="306106" y="14456"/>
                    <a:pt x="329597" y="43368"/>
                  </a:cubicBezTo>
                  <a:cubicBezTo>
                    <a:pt x="353088" y="72280"/>
                    <a:pt x="364773" y="114082"/>
                    <a:pt x="364773" y="168774"/>
                  </a:cubicBezTo>
                  <a:lnTo>
                    <a:pt x="364773" y="419225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5ECCDB-35D1-FA8F-5371-5161E7D500AD}"/>
                </a:ext>
              </a:extLst>
            </p:cNvPr>
            <p:cNvSpPr/>
            <p:nvPr/>
          </p:nvSpPr>
          <p:spPr>
            <a:xfrm>
              <a:off x="1705623" y="3544909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69"/>
                    <a:pt x="95169" y="90109"/>
                  </a:cubicBezTo>
                  <a:cubicBezTo>
                    <a:pt x="84206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2B5CD3-46DF-7CE6-9AAF-65AEA1260367}"/>
                </a:ext>
              </a:extLst>
            </p:cNvPr>
            <p:cNvSpPr/>
            <p:nvPr/>
          </p:nvSpPr>
          <p:spPr>
            <a:xfrm>
              <a:off x="1860302" y="3615261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1 h 539932"/>
                <a:gd name="connsiteX4" fmla="*/ 0 w 259244"/>
                <a:gd name="connsiteY4" fmla="*/ 193951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5 w 259244"/>
                <a:gd name="connsiteY8" fmla="*/ 0 h 539932"/>
                <a:gd name="connsiteX9" fmla="*/ 161185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1 h 539932"/>
                <a:gd name="connsiteX12" fmla="*/ 161185 w 259244"/>
                <a:gd name="connsiteY12" fmla="*/ 193951 h 539932"/>
                <a:gd name="connsiteX13" fmla="*/ 161185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5 w 259244"/>
                <a:gd name="connsiteY16" fmla="*/ 452714 h 539932"/>
                <a:gd name="connsiteX17" fmla="*/ 259245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1"/>
                  </a:lnTo>
                  <a:lnTo>
                    <a:pt x="0" y="193951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5" y="0"/>
                  </a:lnTo>
                  <a:lnTo>
                    <a:pt x="161185" y="121190"/>
                  </a:lnTo>
                  <a:lnTo>
                    <a:pt x="259124" y="121190"/>
                  </a:lnTo>
                  <a:lnTo>
                    <a:pt x="259124" y="193951"/>
                  </a:lnTo>
                  <a:lnTo>
                    <a:pt x="161185" y="193951"/>
                  </a:lnTo>
                  <a:lnTo>
                    <a:pt x="161185" y="398745"/>
                  </a:lnTo>
                  <a:cubicBezTo>
                    <a:pt x="161185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8" y="466327"/>
                    <a:pt x="247680" y="461749"/>
                    <a:pt x="259245" y="452714"/>
                  </a:cubicBezTo>
                  <a:lnTo>
                    <a:pt x="259245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C75FA18-6544-D66A-6F25-F6A24FDB7600}"/>
                </a:ext>
              </a:extLst>
            </p:cNvPr>
            <p:cNvSpPr/>
            <p:nvPr/>
          </p:nvSpPr>
          <p:spPr>
            <a:xfrm>
              <a:off x="2143520" y="3726934"/>
              <a:ext cx="373326" cy="428741"/>
            </a:xfrm>
            <a:custGeom>
              <a:avLst/>
              <a:gdLst>
                <a:gd name="connsiteX0" fmla="*/ 373327 w 373326"/>
                <a:gd name="connsiteY0" fmla="*/ 239488 h 428741"/>
                <a:gd name="connsiteX1" fmla="*/ 94085 w 373326"/>
                <a:gd name="connsiteY1" fmla="*/ 239488 h 428741"/>
                <a:gd name="connsiteX2" fmla="*/ 129140 w 373326"/>
                <a:gd name="connsiteY2" fmla="*/ 327068 h 428741"/>
                <a:gd name="connsiteX3" fmla="*/ 220936 w 373326"/>
                <a:gd name="connsiteY3" fmla="*/ 357907 h 428741"/>
                <a:gd name="connsiteX4" fmla="*/ 341283 w 373326"/>
                <a:gd name="connsiteY4" fmla="*/ 318755 h 428741"/>
                <a:gd name="connsiteX5" fmla="*/ 341283 w 373326"/>
                <a:gd name="connsiteY5" fmla="*/ 393565 h 428741"/>
                <a:gd name="connsiteX6" fmla="*/ 193229 w 373326"/>
                <a:gd name="connsiteY6" fmla="*/ 428742 h 428741"/>
                <a:gd name="connsiteX7" fmla="*/ 51439 w 373326"/>
                <a:gd name="connsiteY7" fmla="*/ 372965 h 428741"/>
                <a:gd name="connsiteX8" fmla="*/ 0 w 373326"/>
                <a:gd name="connsiteY8" fmla="*/ 215997 h 428741"/>
                <a:gd name="connsiteX9" fmla="*/ 56619 w 373326"/>
                <a:gd name="connsiteY9" fmla="*/ 60233 h 428741"/>
                <a:gd name="connsiteX10" fmla="*/ 197204 w 373326"/>
                <a:gd name="connsiteY10" fmla="*/ 0 h 428741"/>
                <a:gd name="connsiteX11" fmla="*/ 327188 w 373326"/>
                <a:gd name="connsiteY11" fmla="*/ 53969 h 428741"/>
                <a:gd name="connsiteX12" fmla="*/ 373206 w 373326"/>
                <a:gd name="connsiteY12" fmla="*/ 203950 h 428741"/>
                <a:gd name="connsiteX13" fmla="*/ 373206 w 373326"/>
                <a:gd name="connsiteY13" fmla="*/ 239488 h 428741"/>
                <a:gd name="connsiteX14" fmla="*/ 283699 w 373326"/>
                <a:gd name="connsiteY14" fmla="*/ 173834 h 428741"/>
                <a:gd name="connsiteX15" fmla="*/ 260088 w 373326"/>
                <a:gd name="connsiteY15" fmla="*/ 96012 h 428741"/>
                <a:gd name="connsiteX16" fmla="*/ 196120 w 373326"/>
                <a:gd name="connsiteY16" fmla="*/ 68184 h 428741"/>
                <a:gd name="connsiteX17" fmla="*/ 128297 w 373326"/>
                <a:gd name="connsiteY17" fmla="*/ 97337 h 428741"/>
                <a:gd name="connsiteX18" fmla="*/ 94085 w 373326"/>
                <a:gd name="connsiteY18" fmla="*/ 173713 h 428741"/>
                <a:gd name="connsiteX19" fmla="*/ 283699 w 373326"/>
                <a:gd name="connsiteY19" fmla="*/ 173713 h 42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3326" h="428741">
                  <a:moveTo>
                    <a:pt x="373327" y="239488"/>
                  </a:moveTo>
                  <a:lnTo>
                    <a:pt x="94085" y="239488"/>
                  </a:lnTo>
                  <a:cubicBezTo>
                    <a:pt x="95169" y="277315"/>
                    <a:pt x="106854" y="306588"/>
                    <a:pt x="129140" y="327068"/>
                  </a:cubicBezTo>
                  <a:cubicBezTo>
                    <a:pt x="151427" y="347667"/>
                    <a:pt x="182025" y="357907"/>
                    <a:pt x="220936" y="357907"/>
                  </a:cubicBezTo>
                  <a:cubicBezTo>
                    <a:pt x="264666" y="357907"/>
                    <a:pt x="304781" y="344897"/>
                    <a:pt x="341283" y="318755"/>
                  </a:cubicBezTo>
                  <a:lnTo>
                    <a:pt x="341283" y="393565"/>
                  </a:lnTo>
                  <a:cubicBezTo>
                    <a:pt x="303938" y="417056"/>
                    <a:pt x="254667" y="428742"/>
                    <a:pt x="193229" y="428742"/>
                  </a:cubicBezTo>
                  <a:cubicBezTo>
                    <a:pt x="132995" y="428742"/>
                    <a:pt x="85652" y="410190"/>
                    <a:pt x="51439" y="372965"/>
                  </a:cubicBezTo>
                  <a:cubicBezTo>
                    <a:pt x="17227" y="335741"/>
                    <a:pt x="0" y="283459"/>
                    <a:pt x="0" y="215997"/>
                  </a:cubicBezTo>
                  <a:cubicBezTo>
                    <a:pt x="0" y="152270"/>
                    <a:pt x="18913" y="100349"/>
                    <a:pt x="56619" y="60233"/>
                  </a:cubicBezTo>
                  <a:cubicBezTo>
                    <a:pt x="94326" y="20118"/>
                    <a:pt x="141187" y="0"/>
                    <a:pt x="197204" y="0"/>
                  </a:cubicBezTo>
                  <a:cubicBezTo>
                    <a:pt x="253221" y="0"/>
                    <a:pt x="296589" y="17950"/>
                    <a:pt x="327188" y="53969"/>
                  </a:cubicBezTo>
                  <a:cubicBezTo>
                    <a:pt x="357907" y="89989"/>
                    <a:pt x="373206" y="139983"/>
                    <a:pt x="373206" y="203950"/>
                  </a:cubicBezTo>
                  <a:lnTo>
                    <a:pt x="373206" y="239488"/>
                  </a:lnTo>
                  <a:close/>
                  <a:moveTo>
                    <a:pt x="283699" y="173834"/>
                  </a:moveTo>
                  <a:cubicBezTo>
                    <a:pt x="283458" y="140464"/>
                    <a:pt x="275508" y="114564"/>
                    <a:pt x="260088" y="96012"/>
                  </a:cubicBezTo>
                  <a:cubicBezTo>
                    <a:pt x="244668" y="77460"/>
                    <a:pt x="223345" y="68184"/>
                    <a:pt x="196120" y="68184"/>
                  </a:cubicBezTo>
                  <a:cubicBezTo>
                    <a:pt x="169497" y="68184"/>
                    <a:pt x="146849" y="77942"/>
                    <a:pt x="128297" y="97337"/>
                  </a:cubicBezTo>
                  <a:cubicBezTo>
                    <a:pt x="109745" y="116853"/>
                    <a:pt x="98421" y="142271"/>
                    <a:pt x="94085" y="173713"/>
                  </a:cubicBezTo>
                  <a:lnTo>
                    <a:pt x="283699" y="17371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4987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74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49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702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01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77306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998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20382"/>
            <a:ext cx="3017520" cy="861774"/>
          </a:xfrm>
        </p:spPr>
        <p:txBody>
          <a:bodyPr anchor="b"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377A13-0157-1B8B-8FA9-4FED351C9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3575844"/>
            <a:ext cx="3016250" cy="2693194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228600" indent="0">
              <a:buNone/>
              <a:defRPr sz="1400">
                <a:latin typeface="+mj-lt"/>
              </a:defRPr>
            </a:lvl2pPr>
            <a:lvl3pPr marL="457200" indent="0">
              <a:buNone/>
              <a:defRPr sz="1100">
                <a:latin typeface="+mj-lt"/>
              </a:defRPr>
            </a:lvl3pPr>
            <a:lvl4pPr marL="661988" indent="0">
              <a:buNone/>
              <a:defRPr sz="1050">
                <a:latin typeface="+mj-lt"/>
              </a:defRPr>
            </a:lvl4pPr>
            <a:lvl5pPr marL="855663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488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438275"/>
            <a:ext cx="2528000" cy="615553"/>
          </a:xfrm>
        </p:spPr>
        <p:txBody>
          <a:bodyPr wrap="square">
            <a:spAutoFit/>
          </a:bodyPr>
          <a:lstStyle>
            <a:lvl1pPr>
              <a:defRPr sz="2000"/>
            </a:lvl1pPr>
          </a:lstStyle>
          <a:p>
            <a:r>
              <a:rPr lang="en-US"/>
              <a:t>Title and three column content layout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F79F09E-509D-4AE1-B4DE-C1576DDB448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263132" y="1438275"/>
            <a:ext cx="2512123" cy="483076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3776EE79-A6E9-4F35-8723-80E91A02445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428999" y="1438275"/>
            <a:ext cx="2512123" cy="483076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ADF9D54D-34DD-4F9E-9B90-C9AF8BA1C3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81390" y="1438274"/>
            <a:ext cx="2527998" cy="483076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C1FAF19-EBA3-4EAC-9010-1492F9976B6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84200" y="6471186"/>
            <a:ext cx="2540000" cy="93127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6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Citation and resources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55478F-74CD-46D4-9C5C-6F68DCFDFE4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8263" y="2362200"/>
            <a:ext cx="2535937" cy="390683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Intro copy Segoe </a:t>
            </a:r>
            <a:r>
              <a:rPr lang="en-US" err="1"/>
              <a:t>Semibold</a:t>
            </a:r>
            <a:r>
              <a:rPr lang="en-US"/>
              <a:t>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ape.</a:t>
            </a:r>
          </a:p>
        </p:txBody>
      </p:sp>
    </p:spTree>
    <p:extLst>
      <p:ext uri="{BB962C8B-B14F-4D97-AF65-F5344CB8AC3E}">
        <p14:creationId xmlns:p14="http://schemas.microsoft.com/office/powerpoint/2010/main" val="540726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8">
          <p15:clr>
            <a:srgbClr val="5ACBF0"/>
          </p15:clr>
        </p15:guide>
        <p15:guide id="7" pos="216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4" orient="horz" pos="1296">
          <p15:clr>
            <a:srgbClr val="5ACBF0"/>
          </p15:clr>
        </p15:guide>
        <p15:guide id="15" orient="horz" pos="2064">
          <p15:clr>
            <a:srgbClr val="5ACBF0"/>
          </p15:clr>
        </p15:guide>
        <p15:guide id="16" orient="horz" pos="1488">
          <p15:clr>
            <a:srgbClr val="FBAE40"/>
          </p15:clr>
        </p15:guide>
        <p15:guide id="17" orient="horz" pos="2256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16970EE-EC97-43A9-B0EA-FC816CEDA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11198"/>
            <a:ext cx="11056094" cy="369332"/>
          </a:xfrm>
        </p:spPr>
        <p:txBody>
          <a:bodyPr/>
          <a:lstStyle>
            <a:lvl1pPr algn="ctr">
              <a:defRPr sz="2000">
                <a:solidFill>
                  <a:schemeClr val="accent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62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1612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2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March 14,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2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5" y="6138002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6741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C6CB3-A022-6DCF-CEF5-184BE5C2A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87" y="1110472"/>
            <a:ext cx="11020426" cy="307777"/>
          </a:xfrm>
        </p:spPr>
        <p:txBody>
          <a:bodyPr/>
          <a:lstStyle>
            <a:lvl1pPr marL="0" indent="0">
              <a:buNone/>
              <a:defRPr sz="196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CDC6AC-8A67-9408-2214-BBCAC1D1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2508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64">
          <p15:clr>
            <a:srgbClr val="A4A3A4"/>
          </p15:clr>
        </p15:guide>
        <p15:guide id="7" pos="943">
          <p15:clr>
            <a:srgbClr val="A4A3A4"/>
          </p15:clr>
        </p15:guide>
        <p15:guide id="8" pos="1346">
          <p15:clr>
            <a:srgbClr val="A4A3A4"/>
          </p15:clr>
        </p15:guide>
        <p15:guide id="9" pos="1525">
          <p15:clr>
            <a:srgbClr val="A4A3A4"/>
          </p15:clr>
        </p15:guide>
        <p15:guide id="10" pos="1928">
          <p15:clr>
            <a:srgbClr val="A4A3A4"/>
          </p15:clr>
        </p15:guide>
        <p15:guide id="11" pos="2108">
          <p15:clr>
            <a:srgbClr val="A4A3A4"/>
          </p15:clr>
        </p15:guide>
        <p15:guide id="12" pos="2511">
          <p15:clr>
            <a:srgbClr val="A4A3A4"/>
          </p15:clr>
        </p15:guide>
        <p15:guide id="13" pos="2690">
          <p15:clr>
            <a:srgbClr val="A4A3A4"/>
          </p15:clr>
        </p15:guide>
        <p15:guide id="14" pos="3093">
          <p15:clr>
            <a:srgbClr val="A4A3A4"/>
          </p15:clr>
        </p15:guide>
        <p15:guide id="15" pos="3272">
          <p15:clr>
            <a:srgbClr val="A4A3A4"/>
          </p15:clr>
        </p15:guide>
        <p15:guide id="16" pos="3675">
          <p15:clr>
            <a:srgbClr val="A4A3A4"/>
          </p15:clr>
        </p15:guide>
        <p15:guide id="17" pos="3855">
          <p15:clr>
            <a:srgbClr val="A4A3A4"/>
          </p15:clr>
        </p15:guide>
        <p15:guide id="18" pos="4258">
          <p15:clr>
            <a:srgbClr val="A4A3A4"/>
          </p15:clr>
        </p15:guide>
        <p15:guide id="19" pos="4437">
          <p15:clr>
            <a:srgbClr val="A4A3A4"/>
          </p15:clr>
        </p15:guide>
        <p15:guide id="20" pos="4840">
          <p15:clr>
            <a:srgbClr val="A4A3A4"/>
          </p15:clr>
        </p15:guide>
        <p15:guide id="21" pos="5019">
          <p15:clr>
            <a:srgbClr val="A4A3A4"/>
          </p15:clr>
        </p15:guide>
        <p15:guide id="22" pos="5420">
          <p15:clr>
            <a:srgbClr val="A4A3A4"/>
          </p15:clr>
        </p15:guide>
        <p15:guide id="23" pos="5602">
          <p15:clr>
            <a:srgbClr val="A4A3A4"/>
          </p15:clr>
        </p15:guide>
        <p15:guide id="24" pos="6003">
          <p15:clr>
            <a:srgbClr val="A4A3A4"/>
          </p15:clr>
        </p15:guide>
        <p15:guide id="25" pos="6184">
          <p15:clr>
            <a:srgbClr val="A4A3A4"/>
          </p15:clr>
        </p15:guide>
        <p15:guide id="26" pos="6585">
          <p15:clr>
            <a:srgbClr val="A4A3A4"/>
          </p15:clr>
        </p15:guide>
        <p15:guide id="27" pos="6764">
          <p15:clr>
            <a:srgbClr val="A4A3A4"/>
          </p15:clr>
        </p15:guide>
        <p15:guide id="28" orient="horz" pos="887">
          <p15:clr>
            <a:srgbClr val="5ACBF0"/>
          </p15:clr>
        </p15:guide>
        <p15:guide id="29" orient="horz" pos="1246">
          <p15:clr>
            <a:srgbClr val="5ACBF0"/>
          </p15:clr>
        </p15:guide>
        <p15:guide id="30" orient="horz" pos="282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9EC73-A6A9-CEC5-1C93-0A9CA3F44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pic>
        <p:nvPicPr>
          <p:cNvPr id="46" name="MS logo gray - EMF" descr="Microsoft logo, gray text version">
            <a:extLst>
              <a:ext uri="{FF2B5EF4-FFF2-40B4-BE49-F238E27FC236}">
                <a16:creationId xmlns:a16="http://schemas.microsoft.com/office/drawing/2014/main" id="{B1746B92-570C-AA34-E1EB-E4F282BE22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D7654444-1415-4117-FA3B-5EC44494E9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3" name="Graphic 5">
            <a:extLst>
              <a:ext uri="{FF2B5EF4-FFF2-40B4-BE49-F238E27FC236}">
                <a16:creationId xmlns:a16="http://schemas.microsoft.com/office/drawing/2014/main" id="{645E2926-2BF3-E545-BE82-3F90FCBC3B29}"/>
              </a:ext>
            </a:extLst>
          </p:cNvPr>
          <p:cNvGrpSpPr/>
          <p:nvPr userDrawn="1"/>
        </p:nvGrpSpPr>
        <p:grpSpPr>
          <a:xfrm>
            <a:off x="587450" y="2711278"/>
            <a:ext cx="3247665" cy="1627506"/>
            <a:chOff x="587450" y="2711278"/>
            <a:chExt cx="3247665" cy="1627506"/>
          </a:xfrm>
          <a:gradFill>
            <a:gsLst>
              <a:gs pos="36000">
                <a:srgbClr val="DAD9FF"/>
              </a:gs>
              <a:gs pos="85000">
                <a:srgbClr val="EDE4B6"/>
              </a:gs>
            </a:gsLst>
            <a:lin ang="13200000" scaled="0"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672B2C-CED4-35AA-B73C-9860CFB0ADE3}"/>
                </a:ext>
              </a:extLst>
            </p:cNvPr>
            <p:cNvSpPr/>
            <p:nvPr/>
          </p:nvSpPr>
          <p:spPr>
            <a:xfrm>
              <a:off x="587932" y="2753201"/>
              <a:ext cx="615826" cy="573663"/>
            </a:xfrm>
            <a:custGeom>
              <a:avLst/>
              <a:gdLst>
                <a:gd name="connsiteX0" fmla="*/ 615826 w 615826"/>
                <a:gd name="connsiteY0" fmla="*/ 573663 h 573663"/>
                <a:gd name="connsiteX1" fmla="*/ 521380 w 615826"/>
                <a:gd name="connsiteY1" fmla="*/ 573663 h 573663"/>
                <a:gd name="connsiteX2" fmla="*/ 521380 w 615826"/>
                <a:gd name="connsiteY2" fmla="*/ 202384 h 573663"/>
                <a:gd name="connsiteX3" fmla="*/ 526922 w 615826"/>
                <a:gd name="connsiteY3" fmla="*/ 90832 h 573663"/>
                <a:gd name="connsiteX4" fmla="*/ 525356 w 615826"/>
                <a:gd name="connsiteY4" fmla="*/ 90832 h 573663"/>
                <a:gd name="connsiteX5" fmla="*/ 509816 w 615826"/>
                <a:gd name="connsiteY5" fmla="*/ 144801 h 573663"/>
                <a:gd name="connsiteX6" fmla="*/ 338632 w 615826"/>
                <a:gd name="connsiteY6" fmla="*/ 573663 h 573663"/>
                <a:gd name="connsiteX7" fmla="*/ 272978 w 615826"/>
                <a:gd name="connsiteY7" fmla="*/ 573663 h 573663"/>
                <a:gd name="connsiteX8" fmla="*/ 101433 w 615826"/>
                <a:gd name="connsiteY8" fmla="*/ 148054 h 573663"/>
                <a:gd name="connsiteX9" fmla="*/ 86254 w 615826"/>
                <a:gd name="connsiteY9" fmla="*/ 90832 h 573663"/>
                <a:gd name="connsiteX10" fmla="*/ 84688 w 615826"/>
                <a:gd name="connsiteY10" fmla="*/ 90832 h 573663"/>
                <a:gd name="connsiteX11" fmla="*/ 87941 w 615826"/>
                <a:gd name="connsiteY11" fmla="*/ 203228 h 573663"/>
                <a:gd name="connsiteX12" fmla="*/ 87941 w 615826"/>
                <a:gd name="connsiteY12" fmla="*/ 573663 h 573663"/>
                <a:gd name="connsiteX13" fmla="*/ 0 w 615826"/>
                <a:gd name="connsiteY13" fmla="*/ 573663 h 573663"/>
                <a:gd name="connsiteX14" fmla="*/ 0 w 615826"/>
                <a:gd name="connsiteY14" fmla="*/ 0 h 573663"/>
                <a:gd name="connsiteX15" fmla="*/ 133959 w 615826"/>
                <a:gd name="connsiteY15" fmla="*/ 0 h 573663"/>
                <a:gd name="connsiteX16" fmla="*/ 284784 w 615826"/>
                <a:gd name="connsiteY16" fmla="*/ 382000 h 573663"/>
                <a:gd name="connsiteX17" fmla="*/ 307190 w 615826"/>
                <a:gd name="connsiteY17" fmla="*/ 447655 h 573663"/>
                <a:gd name="connsiteX18" fmla="*/ 309238 w 615826"/>
                <a:gd name="connsiteY18" fmla="*/ 447655 h 573663"/>
                <a:gd name="connsiteX19" fmla="*/ 333211 w 615826"/>
                <a:gd name="connsiteY19" fmla="*/ 380434 h 573663"/>
                <a:gd name="connsiteX20" fmla="*/ 486686 w 615826"/>
                <a:gd name="connsiteY20" fmla="*/ 0 h 573663"/>
                <a:gd name="connsiteX21" fmla="*/ 615826 w 615826"/>
                <a:gd name="connsiteY21" fmla="*/ 0 h 573663"/>
                <a:gd name="connsiteX22" fmla="*/ 615826 w 615826"/>
                <a:gd name="connsiteY22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826" h="573663">
                  <a:moveTo>
                    <a:pt x="615826" y="573663"/>
                  </a:moveTo>
                  <a:lnTo>
                    <a:pt x="521380" y="573663"/>
                  </a:lnTo>
                  <a:lnTo>
                    <a:pt x="521380" y="202384"/>
                  </a:lnTo>
                  <a:cubicBezTo>
                    <a:pt x="521380" y="172027"/>
                    <a:pt x="523187" y="134802"/>
                    <a:pt x="526922" y="90832"/>
                  </a:cubicBezTo>
                  <a:lnTo>
                    <a:pt x="525356" y="90832"/>
                  </a:lnTo>
                  <a:cubicBezTo>
                    <a:pt x="519453" y="115889"/>
                    <a:pt x="514273" y="133959"/>
                    <a:pt x="509816" y="144801"/>
                  </a:cubicBezTo>
                  <a:lnTo>
                    <a:pt x="338632" y="573663"/>
                  </a:lnTo>
                  <a:lnTo>
                    <a:pt x="272978" y="573663"/>
                  </a:lnTo>
                  <a:lnTo>
                    <a:pt x="101433" y="148054"/>
                  </a:lnTo>
                  <a:cubicBezTo>
                    <a:pt x="96614" y="135525"/>
                    <a:pt x="91555" y="116491"/>
                    <a:pt x="86254" y="90832"/>
                  </a:cubicBezTo>
                  <a:lnTo>
                    <a:pt x="84688" y="90832"/>
                  </a:lnTo>
                  <a:cubicBezTo>
                    <a:pt x="86857" y="113721"/>
                    <a:pt x="87941" y="151186"/>
                    <a:pt x="87941" y="203228"/>
                  </a:cubicBezTo>
                  <a:lnTo>
                    <a:pt x="87941" y="573663"/>
                  </a:lnTo>
                  <a:lnTo>
                    <a:pt x="0" y="573663"/>
                  </a:lnTo>
                  <a:lnTo>
                    <a:pt x="0" y="0"/>
                  </a:lnTo>
                  <a:lnTo>
                    <a:pt x="133959" y="0"/>
                  </a:lnTo>
                  <a:lnTo>
                    <a:pt x="284784" y="382000"/>
                  </a:lnTo>
                  <a:cubicBezTo>
                    <a:pt x="296228" y="411394"/>
                    <a:pt x="303697" y="433199"/>
                    <a:pt x="307190" y="447655"/>
                  </a:cubicBezTo>
                  <a:lnTo>
                    <a:pt x="309238" y="447655"/>
                  </a:lnTo>
                  <a:cubicBezTo>
                    <a:pt x="319117" y="417538"/>
                    <a:pt x="327067" y="395131"/>
                    <a:pt x="333211" y="380434"/>
                  </a:cubicBezTo>
                  <a:lnTo>
                    <a:pt x="486686" y="0"/>
                  </a:lnTo>
                  <a:lnTo>
                    <a:pt x="615826" y="0"/>
                  </a:lnTo>
                  <a:lnTo>
                    <a:pt x="615826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2F888A-248D-2A4B-EC21-5E85D622846D}"/>
                </a:ext>
              </a:extLst>
            </p:cNvPr>
            <p:cNvSpPr/>
            <p:nvPr/>
          </p:nvSpPr>
          <p:spPr>
            <a:xfrm>
              <a:off x="1285194" y="2725734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70"/>
                    <a:pt x="95169" y="90109"/>
                  </a:cubicBezTo>
                  <a:cubicBezTo>
                    <a:pt x="84327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A87E87-0AF4-EC8E-83C6-6C0C66F3DF29}"/>
                </a:ext>
              </a:extLst>
            </p:cNvPr>
            <p:cNvSpPr/>
            <p:nvPr/>
          </p:nvSpPr>
          <p:spPr>
            <a:xfrm>
              <a:off x="1456618" y="2907519"/>
              <a:ext cx="319959" cy="428861"/>
            </a:xfrm>
            <a:custGeom>
              <a:avLst/>
              <a:gdLst>
                <a:gd name="connsiteX0" fmla="*/ 319598 w 319959"/>
                <a:gd name="connsiteY0" fmla="*/ 400432 h 428861"/>
                <a:gd name="connsiteX1" fmla="*/ 203227 w 319959"/>
                <a:gd name="connsiteY1" fmla="*/ 428862 h 428861"/>
                <a:gd name="connsiteX2" fmla="*/ 56017 w 319959"/>
                <a:gd name="connsiteY2" fmla="*/ 371881 h 428861"/>
                <a:gd name="connsiteX3" fmla="*/ 0 w 319959"/>
                <a:gd name="connsiteY3" fmla="*/ 224068 h 428861"/>
                <a:gd name="connsiteX4" fmla="*/ 60233 w 319959"/>
                <a:gd name="connsiteY4" fmla="*/ 61438 h 428861"/>
                <a:gd name="connsiteX5" fmla="*/ 221177 w 319959"/>
                <a:gd name="connsiteY5" fmla="*/ 0 h 428861"/>
                <a:gd name="connsiteX6" fmla="*/ 319960 w 319959"/>
                <a:gd name="connsiteY6" fmla="*/ 19636 h 428861"/>
                <a:gd name="connsiteX7" fmla="*/ 319960 w 319959"/>
                <a:gd name="connsiteY7" fmla="*/ 106011 h 428861"/>
                <a:gd name="connsiteX8" fmla="*/ 228767 w 319959"/>
                <a:gd name="connsiteY8" fmla="*/ 73967 h 428861"/>
                <a:gd name="connsiteX9" fmla="*/ 132393 w 319959"/>
                <a:gd name="connsiteY9" fmla="*/ 113721 h 428861"/>
                <a:gd name="connsiteX10" fmla="*/ 94807 w 319959"/>
                <a:gd name="connsiteY10" fmla="*/ 217924 h 428861"/>
                <a:gd name="connsiteX11" fmla="*/ 130225 w 319959"/>
                <a:gd name="connsiteY11" fmla="*/ 318273 h 428861"/>
                <a:gd name="connsiteX12" fmla="*/ 225273 w 319959"/>
                <a:gd name="connsiteY12" fmla="*/ 355016 h 428861"/>
                <a:gd name="connsiteX13" fmla="*/ 319719 w 319959"/>
                <a:gd name="connsiteY13" fmla="*/ 319358 h 428861"/>
                <a:gd name="connsiteX14" fmla="*/ 319719 w 319959"/>
                <a:gd name="connsiteY14" fmla="*/ 400432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9959" h="428861">
                  <a:moveTo>
                    <a:pt x="319598" y="400432"/>
                  </a:moveTo>
                  <a:cubicBezTo>
                    <a:pt x="286832" y="419345"/>
                    <a:pt x="248041" y="428862"/>
                    <a:pt x="203227" y="428862"/>
                  </a:cubicBezTo>
                  <a:cubicBezTo>
                    <a:pt x="142392" y="428862"/>
                    <a:pt x="93362" y="409828"/>
                    <a:pt x="56017" y="371881"/>
                  </a:cubicBezTo>
                  <a:cubicBezTo>
                    <a:pt x="18672" y="333934"/>
                    <a:pt x="0" y="284663"/>
                    <a:pt x="0" y="224068"/>
                  </a:cubicBezTo>
                  <a:cubicBezTo>
                    <a:pt x="0" y="156607"/>
                    <a:pt x="20118" y="102397"/>
                    <a:pt x="60233" y="61438"/>
                  </a:cubicBezTo>
                  <a:cubicBezTo>
                    <a:pt x="100349" y="20479"/>
                    <a:pt x="154077" y="0"/>
                    <a:pt x="221177" y="0"/>
                  </a:cubicBezTo>
                  <a:cubicBezTo>
                    <a:pt x="258522" y="0"/>
                    <a:pt x="291409" y="6505"/>
                    <a:pt x="319960" y="19636"/>
                  </a:cubicBezTo>
                  <a:lnTo>
                    <a:pt x="319960" y="106011"/>
                  </a:lnTo>
                  <a:cubicBezTo>
                    <a:pt x="291409" y="84688"/>
                    <a:pt x="261052" y="73967"/>
                    <a:pt x="228767" y="73967"/>
                  </a:cubicBezTo>
                  <a:cubicBezTo>
                    <a:pt x="189615" y="73967"/>
                    <a:pt x="157450" y="87218"/>
                    <a:pt x="132393" y="113721"/>
                  </a:cubicBezTo>
                  <a:cubicBezTo>
                    <a:pt x="107336" y="140223"/>
                    <a:pt x="94807" y="175038"/>
                    <a:pt x="94807" y="217924"/>
                  </a:cubicBezTo>
                  <a:cubicBezTo>
                    <a:pt x="94807" y="260329"/>
                    <a:pt x="106613" y="293819"/>
                    <a:pt x="130225" y="318273"/>
                  </a:cubicBezTo>
                  <a:cubicBezTo>
                    <a:pt x="153836" y="342849"/>
                    <a:pt x="185519" y="355016"/>
                    <a:pt x="225273" y="355016"/>
                  </a:cubicBezTo>
                  <a:cubicBezTo>
                    <a:pt x="258642" y="355016"/>
                    <a:pt x="290084" y="343210"/>
                    <a:pt x="319719" y="319358"/>
                  </a:cubicBezTo>
                  <a:lnTo>
                    <a:pt x="319719" y="400432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42DEA2-F06C-7D8F-1991-3247239BC659}"/>
                </a:ext>
              </a:extLst>
            </p:cNvPr>
            <p:cNvSpPr/>
            <p:nvPr/>
          </p:nvSpPr>
          <p:spPr>
            <a:xfrm>
              <a:off x="1860062" y="2910048"/>
              <a:ext cx="237560" cy="416694"/>
            </a:xfrm>
            <a:custGeom>
              <a:avLst/>
              <a:gdLst>
                <a:gd name="connsiteX0" fmla="*/ 237561 w 237560"/>
                <a:gd name="connsiteY0" fmla="*/ 95530 h 416694"/>
                <a:gd name="connsiteX1" fmla="*/ 189133 w 237560"/>
                <a:gd name="connsiteY1" fmla="*/ 82279 h 416694"/>
                <a:gd name="connsiteX2" fmla="*/ 120346 w 237560"/>
                <a:gd name="connsiteY2" fmla="*/ 119503 h 416694"/>
                <a:gd name="connsiteX3" fmla="*/ 92759 w 237560"/>
                <a:gd name="connsiteY3" fmla="*/ 220695 h 416694"/>
                <a:gd name="connsiteX4" fmla="*/ 92759 w 237560"/>
                <a:gd name="connsiteY4" fmla="*/ 416695 h 416694"/>
                <a:gd name="connsiteX5" fmla="*/ 0 w 237560"/>
                <a:gd name="connsiteY5" fmla="*/ 416695 h 416694"/>
                <a:gd name="connsiteX6" fmla="*/ 0 w 237560"/>
                <a:gd name="connsiteY6" fmla="*/ 7108 h 416694"/>
                <a:gd name="connsiteX7" fmla="*/ 92759 w 237560"/>
                <a:gd name="connsiteY7" fmla="*/ 7108 h 416694"/>
                <a:gd name="connsiteX8" fmla="*/ 92759 w 237560"/>
                <a:gd name="connsiteY8" fmla="*/ 91555 h 416694"/>
                <a:gd name="connsiteX9" fmla="*/ 94326 w 237560"/>
                <a:gd name="connsiteY9" fmla="*/ 91555 h 416694"/>
                <a:gd name="connsiteX10" fmla="*/ 136127 w 237560"/>
                <a:gd name="connsiteY10" fmla="*/ 24214 h 416694"/>
                <a:gd name="connsiteX11" fmla="*/ 199132 w 237560"/>
                <a:gd name="connsiteY11" fmla="*/ 0 h 416694"/>
                <a:gd name="connsiteX12" fmla="*/ 237561 w 237560"/>
                <a:gd name="connsiteY12" fmla="*/ 7589 h 416694"/>
                <a:gd name="connsiteX13" fmla="*/ 237561 w 237560"/>
                <a:gd name="connsiteY13" fmla="*/ 95530 h 4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60" h="416694">
                  <a:moveTo>
                    <a:pt x="237561" y="95530"/>
                  </a:moveTo>
                  <a:cubicBezTo>
                    <a:pt x="226357" y="86736"/>
                    <a:pt x="210215" y="82279"/>
                    <a:pt x="189133" y="82279"/>
                  </a:cubicBezTo>
                  <a:cubicBezTo>
                    <a:pt x="161666" y="82279"/>
                    <a:pt x="138778" y="94687"/>
                    <a:pt x="120346" y="119503"/>
                  </a:cubicBezTo>
                  <a:cubicBezTo>
                    <a:pt x="101915" y="144319"/>
                    <a:pt x="92759" y="178050"/>
                    <a:pt x="92759" y="220695"/>
                  </a:cubicBezTo>
                  <a:lnTo>
                    <a:pt x="92759" y="416695"/>
                  </a:lnTo>
                  <a:lnTo>
                    <a:pt x="0" y="416695"/>
                  </a:lnTo>
                  <a:lnTo>
                    <a:pt x="0" y="7108"/>
                  </a:lnTo>
                  <a:lnTo>
                    <a:pt x="92759" y="7108"/>
                  </a:lnTo>
                  <a:lnTo>
                    <a:pt x="92759" y="91555"/>
                  </a:lnTo>
                  <a:lnTo>
                    <a:pt x="94326" y="91555"/>
                  </a:lnTo>
                  <a:cubicBezTo>
                    <a:pt x="103361" y="62763"/>
                    <a:pt x="117335" y="40356"/>
                    <a:pt x="136127" y="24214"/>
                  </a:cubicBezTo>
                  <a:cubicBezTo>
                    <a:pt x="154920" y="8071"/>
                    <a:pt x="175881" y="0"/>
                    <a:pt x="199132" y="0"/>
                  </a:cubicBezTo>
                  <a:cubicBezTo>
                    <a:pt x="215877" y="0"/>
                    <a:pt x="228766" y="2530"/>
                    <a:pt x="237561" y="7589"/>
                  </a:cubicBezTo>
                  <a:lnTo>
                    <a:pt x="237561" y="955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B5BBBA-E482-0316-5063-BC87E26F842D}"/>
                </a:ext>
              </a:extLst>
            </p:cNvPr>
            <p:cNvSpPr/>
            <p:nvPr/>
          </p:nvSpPr>
          <p:spPr>
            <a:xfrm>
              <a:off x="2113765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19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8 w 421272"/>
                <a:gd name="connsiteY7" fmla="*/ 369713 h 428620"/>
                <a:gd name="connsiteX8" fmla="*/ 208046 w 421272"/>
                <a:gd name="connsiteY8" fmla="*/ 428621 h 428620"/>
                <a:gd name="connsiteX9" fmla="*/ 212503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3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19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3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8" y="369713"/>
                  </a:cubicBezTo>
                  <a:cubicBezTo>
                    <a:pt x="324899" y="408985"/>
                    <a:pt x="273219" y="428621"/>
                    <a:pt x="208046" y="428621"/>
                  </a:cubicBezTo>
                  <a:close/>
                  <a:moveTo>
                    <a:pt x="212503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6" y="294421"/>
                    <a:pt x="326224" y="259847"/>
                    <a:pt x="326224" y="215033"/>
                  </a:cubicBezTo>
                  <a:cubicBezTo>
                    <a:pt x="326224" y="169979"/>
                    <a:pt x="316466" y="135164"/>
                    <a:pt x="296830" y="110589"/>
                  </a:cubicBezTo>
                  <a:cubicBezTo>
                    <a:pt x="277074" y="86134"/>
                    <a:pt x="249005" y="73846"/>
                    <a:pt x="212503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F5784C-6467-CFC5-E02D-47B7CD402849}"/>
                </a:ext>
              </a:extLst>
            </p:cNvPr>
            <p:cNvSpPr/>
            <p:nvPr/>
          </p:nvSpPr>
          <p:spPr>
            <a:xfrm>
              <a:off x="2579249" y="2907519"/>
              <a:ext cx="290686" cy="428861"/>
            </a:xfrm>
            <a:custGeom>
              <a:avLst/>
              <a:gdLst>
                <a:gd name="connsiteX0" fmla="*/ 0 w 290686"/>
                <a:gd name="connsiteY0" fmla="*/ 406455 h 428861"/>
                <a:gd name="connsiteX1" fmla="*/ 0 w 290686"/>
                <a:gd name="connsiteY1" fmla="*/ 320442 h 428861"/>
                <a:gd name="connsiteX2" fmla="*/ 114805 w 290686"/>
                <a:gd name="connsiteY2" fmla="*/ 360075 h 428861"/>
                <a:gd name="connsiteX3" fmla="*/ 198770 w 290686"/>
                <a:gd name="connsiteY3" fmla="*/ 310443 h 428861"/>
                <a:gd name="connsiteX4" fmla="*/ 191542 w 290686"/>
                <a:gd name="connsiteY4" fmla="*/ 286591 h 428861"/>
                <a:gd name="connsiteX5" fmla="*/ 172147 w 290686"/>
                <a:gd name="connsiteY5" fmla="*/ 269243 h 428861"/>
                <a:gd name="connsiteX6" fmla="*/ 143355 w 290686"/>
                <a:gd name="connsiteY6" fmla="*/ 255631 h 428861"/>
                <a:gd name="connsiteX7" fmla="*/ 106372 w 290686"/>
                <a:gd name="connsiteY7" fmla="*/ 242018 h 428861"/>
                <a:gd name="connsiteX8" fmla="*/ 60956 w 290686"/>
                <a:gd name="connsiteY8" fmla="*/ 220816 h 428861"/>
                <a:gd name="connsiteX9" fmla="*/ 27346 w 290686"/>
                <a:gd name="connsiteY9" fmla="*/ 195397 h 428861"/>
                <a:gd name="connsiteX10" fmla="*/ 7107 w 290686"/>
                <a:gd name="connsiteY10" fmla="*/ 163233 h 428861"/>
                <a:gd name="connsiteX11" fmla="*/ 361 w 290686"/>
                <a:gd name="connsiteY11" fmla="*/ 121190 h 428861"/>
                <a:gd name="connsiteX12" fmla="*/ 14336 w 290686"/>
                <a:gd name="connsiteY12" fmla="*/ 69027 h 428861"/>
                <a:gd name="connsiteX13" fmla="*/ 51921 w 290686"/>
                <a:gd name="connsiteY13" fmla="*/ 31080 h 428861"/>
                <a:gd name="connsiteX14" fmla="*/ 105529 w 290686"/>
                <a:gd name="connsiteY14" fmla="*/ 7830 h 428861"/>
                <a:gd name="connsiteX15" fmla="*/ 167569 w 290686"/>
                <a:gd name="connsiteY15" fmla="*/ 0 h 428861"/>
                <a:gd name="connsiteX16" fmla="*/ 269123 w 290686"/>
                <a:gd name="connsiteY16" fmla="*/ 17227 h 428861"/>
                <a:gd name="connsiteX17" fmla="*/ 269123 w 290686"/>
                <a:gd name="connsiteY17" fmla="*/ 98421 h 428861"/>
                <a:gd name="connsiteX18" fmla="*/ 169979 w 290686"/>
                <a:gd name="connsiteY18" fmla="*/ 68787 h 428861"/>
                <a:gd name="connsiteX19" fmla="*/ 138175 w 290686"/>
                <a:gd name="connsiteY19" fmla="*/ 72401 h 428861"/>
                <a:gd name="connsiteX20" fmla="*/ 113962 w 290686"/>
                <a:gd name="connsiteY20" fmla="*/ 82399 h 428861"/>
                <a:gd name="connsiteX21" fmla="*/ 98421 w 290686"/>
                <a:gd name="connsiteY21" fmla="*/ 97819 h 428861"/>
                <a:gd name="connsiteX22" fmla="*/ 92880 w 290686"/>
                <a:gd name="connsiteY22" fmla="*/ 117576 h 428861"/>
                <a:gd name="connsiteX23" fmla="*/ 98421 w 290686"/>
                <a:gd name="connsiteY23" fmla="*/ 139982 h 428861"/>
                <a:gd name="connsiteX24" fmla="*/ 115046 w 290686"/>
                <a:gd name="connsiteY24" fmla="*/ 156125 h 428861"/>
                <a:gd name="connsiteX25" fmla="*/ 141428 w 290686"/>
                <a:gd name="connsiteY25" fmla="*/ 168895 h 428861"/>
                <a:gd name="connsiteX26" fmla="*/ 176845 w 290686"/>
                <a:gd name="connsiteY26" fmla="*/ 181544 h 428861"/>
                <a:gd name="connsiteX27" fmla="*/ 224189 w 290686"/>
                <a:gd name="connsiteY27" fmla="*/ 203589 h 428861"/>
                <a:gd name="connsiteX28" fmla="*/ 259967 w 290686"/>
                <a:gd name="connsiteY28" fmla="*/ 229007 h 428861"/>
                <a:gd name="connsiteX29" fmla="*/ 282736 w 290686"/>
                <a:gd name="connsiteY29" fmla="*/ 261774 h 428861"/>
                <a:gd name="connsiteX30" fmla="*/ 290687 w 290686"/>
                <a:gd name="connsiteY30" fmla="*/ 305986 h 428861"/>
                <a:gd name="connsiteX31" fmla="*/ 276230 w 290686"/>
                <a:gd name="connsiteY31" fmla="*/ 360437 h 428861"/>
                <a:gd name="connsiteX32" fmla="*/ 237801 w 290686"/>
                <a:gd name="connsiteY32" fmla="*/ 398866 h 428861"/>
                <a:gd name="connsiteX33" fmla="*/ 182387 w 290686"/>
                <a:gd name="connsiteY33" fmla="*/ 421513 h 428861"/>
                <a:gd name="connsiteX34" fmla="*/ 116130 w 290686"/>
                <a:gd name="connsiteY34" fmla="*/ 428862 h 428861"/>
                <a:gd name="connsiteX35" fmla="*/ 0 w 290686"/>
                <a:gd name="connsiteY35" fmla="*/ 406455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0686" h="428861">
                  <a:moveTo>
                    <a:pt x="0" y="406455"/>
                  </a:moveTo>
                  <a:lnTo>
                    <a:pt x="0" y="320442"/>
                  </a:lnTo>
                  <a:cubicBezTo>
                    <a:pt x="34695" y="346824"/>
                    <a:pt x="72882" y="360075"/>
                    <a:pt x="114805" y="360075"/>
                  </a:cubicBezTo>
                  <a:cubicBezTo>
                    <a:pt x="170822" y="360075"/>
                    <a:pt x="198770" y="343571"/>
                    <a:pt x="198770" y="310443"/>
                  </a:cubicBezTo>
                  <a:cubicBezTo>
                    <a:pt x="198770" y="301167"/>
                    <a:pt x="196361" y="293216"/>
                    <a:pt x="191542" y="286591"/>
                  </a:cubicBezTo>
                  <a:cubicBezTo>
                    <a:pt x="186724" y="280085"/>
                    <a:pt x="180218" y="274303"/>
                    <a:pt x="172147" y="269243"/>
                  </a:cubicBezTo>
                  <a:cubicBezTo>
                    <a:pt x="163955" y="264184"/>
                    <a:pt x="154438" y="259606"/>
                    <a:pt x="143355" y="255631"/>
                  </a:cubicBezTo>
                  <a:cubicBezTo>
                    <a:pt x="132273" y="251655"/>
                    <a:pt x="119985" y="247077"/>
                    <a:pt x="106372" y="242018"/>
                  </a:cubicBezTo>
                  <a:cubicBezTo>
                    <a:pt x="89627" y="235392"/>
                    <a:pt x="74448" y="228285"/>
                    <a:pt x="60956" y="220816"/>
                  </a:cubicBezTo>
                  <a:cubicBezTo>
                    <a:pt x="47464" y="213347"/>
                    <a:pt x="36260" y="204914"/>
                    <a:pt x="27346" y="195397"/>
                  </a:cubicBezTo>
                  <a:cubicBezTo>
                    <a:pt x="18431" y="185880"/>
                    <a:pt x="11685" y="175159"/>
                    <a:pt x="7107" y="163233"/>
                  </a:cubicBezTo>
                  <a:cubicBezTo>
                    <a:pt x="2530" y="151186"/>
                    <a:pt x="361" y="137212"/>
                    <a:pt x="361" y="121190"/>
                  </a:cubicBezTo>
                  <a:cubicBezTo>
                    <a:pt x="361" y="101433"/>
                    <a:pt x="5060" y="84086"/>
                    <a:pt x="14336" y="69027"/>
                  </a:cubicBezTo>
                  <a:cubicBezTo>
                    <a:pt x="23611" y="53969"/>
                    <a:pt x="36140" y="41320"/>
                    <a:pt x="51921" y="31080"/>
                  </a:cubicBezTo>
                  <a:cubicBezTo>
                    <a:pt x="67702" y="20841"/>
                    <a:pt x="85531" y="13131"/>
                    <a:pt x="105529" y="7830"/>
                  </a:cubicBezTo>
                  <a:cubicBezTo>
                    <a:pt x="125526" y="2530"/>
                    <a:pt x="146247" y="0"/>
                    <a:pt x="167569" y="0"/>
                  </a:cubicBezTo>
                  <a:cubicBezTo>
                    <a:pt x="205396" y="0"/>
                    <a:pt x="239247" y="5782"/>
                    <a:pt x="269123" y="17227"/>
                  </a:cubicBezTo>
                  <a:lnTo>
                    <a:pt x="269123" y="98421"/>
                  </a:lnTo>
                  <a:cubicBezTo>
                    <a:pt x="240331" y="78665"/>
                    <a:pt x="207203" y="68787"/>
                    <a:pt x="169979" y="68787"/>
                  </a:cubicBezTo>
                  <a:cubicBezTo>
                    <a:pt x="158293" y="68787"/>
                    <a:pt x="147692" y="69991"/>
                    <a:pt x="138175" y="72401"/>
                  </a:cubicBezTo>
                  <a:cubicBezTo>
                    <a:pt x="128658" y="74810"/>
                    <a:pt x="120587" y="78183"/>
                    <a:pt x="113962" y="82399"/>
                  </a:cubicBezTo>
                  <a:cubicBezTo>
                    <a:pt x="107336" y="86616"/>
                    <a:pt x="102035" y="91796"/>
                    <a:pt x="98421" y="97819"/>
                  </a:cubicBezTo>
                  <a:cubicBezTo>
                    <a:pt x="94687" y="103842"/>
                    <a:pt x="92880" y="110468"/>
                    <a:pt x="92880" y="117576"/>
                  </a:cubicBezTo>
                  <a:cubicBezTo>
                    <a:pt x="92880" y="126370"/>
                    <a:pt x="94687" y="133839"/>
                    <a:pt x="98421" y="139982"/>
                  </a:cubicBezTo>
                  <a:cubicBezTo>
                    <a:pt x="102156" y="146126"/>
                    <a:pt x="107697" y="151547"/>
                    <a:pt x="115046" y="156125"/>
                  </a:cubicBezTo>
                  <a:cubicBezTo>
                    <a:pt x="122394" y="160823"/>
                    <a:pt x="131188" y="165040"/>
                    <a:pt x="141428" y="168895"/>
                  </a:cubicBezTo>
                  <a:cubicBezTo>
                    <a:pt x="151668" y="172749"/>
                    <a:pt x="163473" y="176966"/>
                    <a:pt x="176845" y="181544"/>
                  </a:cubicBezTo>
                  <a:cubicBezTo>
                    <a:pt x="194433" y="188772"/>
                    <a:pt x="210215" y="196120"/>
                    <a:pt x="224189" y="203589"/>
                  </a:cubicBezTo>
                  <a:cubicBezTo>
                    <a:pt x="238163" y="211058"/>
                    <a:pt x="250089" y="219491"/>
                    <a:pt x="259967" y="229007"/>
                  </a:cubicBezTo>
                  <a:cubicBezTo>
                    <a:pt x="269846" y="238524"/>
                    <a:pt x="277435" y="249366"/>
                    <a:pt x="282736" y="261774"/>
                  </a:cubicBezTo>
                  <a:cubicBezTo>
                    <a:pt x="288036" y="274182"/>
                    <a:pt x="290687" y="288879"/>
                    <a:pt x="290687" y="305986"/>
                  </a:cubicBezTo>
                  <a:cubicBezTo>
                    <a:pt x="290687" y="326827"/>
                    <a:pt x="285868" y="344897"/>
                    <a:pt x="276230" y="360437"/>
                  </a:cubicBezTo>
                  <a:cubicBezTo>
                    <a:pt x="266593" y="375857"/>
                    <a:pt x="253824" y="388746"/>
                    <a:pt x="237801" y="398866"/>
                  </a:cubicBezTo>
                  <a:cubicBezTo>
                    <a:pt x="221779" y="408985"/>
                    <a:pt x="203348" y="416574"/>
                    <a:pt x="182387" y="421513"/>
                  </a:cubicBezTo>
                  <a:cubicBezTo>
                    <a:pt x="161425" y="426453"/>
                    <a:pt x="139380" y="428862"/>
                    <a:pt x="116130" y="428862"/>
                  </a:cubicBezTo>
                  <a:cubicBezTo>
                    <a:pt x="71678" y="428862"/>
                    <a:pt x="32887" y="421393"/>
                    <a:pt x="0" y="406455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23BD10-6447-B163-F8B9-CAAA9083569F}"/>
                </a:ext>
              </a:extLst>
            </p:cNvPr>
            <p:cNvSpPr/>
            <p:nvPr/>
          </p:nvSpPr>
          <p:spPr>
            <a:xfrm>
              <a:off x="2907039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20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9 w 421272"/>
                <a:gd name="connsiteY7" fmla="*/ 369713 h 428620"/>
                <a:gd name="connsiteX8" fmla="*/ 208046 w 421272"/>
                <a:gd name="connsiteY8" fmla="*/ 428621 h 428620"/>
                <a:gd name="connsiteX9" fmla="*/ 212504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4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20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4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9" y="369713"/>
                  </a:cubicBezTo>
                  <a:cubicBezTo>
                    <a:pt x="324899" y="408985"/>
                    <a:pt x="273098" y="428621"/>
                    <a:pt x="208046" y="428621"/>
                  </a:cubicBezTo>
                  <a:close/>
                  <a:moveTo>
                    <a:pt x="212504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7" y="294421"/>
                    <a:pt x="326224" y="259847"/>
                    <a:pt x="326224" y="215033"/>
                  </a:cubicBezTo>
                  <a:cubicBezTo>
                    <a:pt x="326224" y="169979"/>
                    <a:pt x="316467" y="135164"/>
                    <a:pt x="296830" y="110589"/>
                  </a:cubicBezTo>
                  <a:cubicBezTo>
                    <a:pt x="277074" y="86134"/>
                    <a:pt x="249005" y="73846"/>
                    <a:pt x="212504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3D94ED-8DC7-74D6-930D-8D8AC4CFA368}"/>
                </a:ext>
              </a:extLst>
            </p:cNvPr>
            <p:cNvSpPr/>
            <p:nvPr/>
          </p:nvSpPr>
          <p:spPr>
            <a:xfrm>
              <a:off x="3337346" y="2711278"/>
              <a:ext cx="272857" cy="615465"/>
            </a:xfrm>
            <a:custGeom>
              <a:avLst/>
              <a:gdLst>
                <a:gd name="connsiteX0" fmla="*/ 272737 w 272857"/>
                <a:gd name="connsiteY0" fmla="*/ 84688 h 615465"/>
                <a:gd name="connsiteX1" fmla="*/ 229971 w 272857"/>
                <a:gd name="connsiteY1" fmla="*/ 73846 h 615465"/>
                <a:gd name="connsiteX2" fmla="*/ 162389 w 272857"/>
                <a:gd name="connsiteY2" fmla="*/ 150222 h 615465"/>
                <a:gd name="connsiteX3" fmla="*/ 162389 w 272857"/>
                <a:gd name="connsiteY3" fmla="*/ 205878 h 615465"/>
                <a:gd name="connsiteX4" fmla="*/ 257558 w 272857"/>
                <a:gd name="connsiteY4" fmla="*/ 205878 h 615465"/>
                <a:gd name="connsiteX5" fmla="*/ 257558 w 272857"/>
                <a:gd name="connsiteY5" fmla="*/ 278640 h 615465"/>
                <a:gd name="connsiteX6" fmla="*/ 162751 w 272857"/>
                <a:gd name="connsiteY6" fmla="*/ 278640 h 615465"/>
                <a:gd name="connsiteX7" fmla="*/ 162751 w 272857"/>
                <a:gd name="connsiteY7" fmla="*/ 615465 h 615465"/>
                <a:gd name="connsiteX8" fmla="*/ 69991 w 272857"/>
                <a:gd name="connsiteY8" fmla="*/ 615465 h 615465"/>
                <a:gd name="connsiteX9" fmla="*/ 69991 w 272857"/>
                <a:gd name="connsiteY9" fmla="*/ 278760 h 615465"/>
                <a:gd name="connsiteX10" fmla="*/ 0 w 272857"/>
                <a:gd name="connsiteY10" fmla="*/ 278760 h 615465"/>
                <a:gd name="connsiteX11" fmla="*/ 0 w 272857"/>
                <a:gd name="connsiteY11" fmla="*/ 205998 h 615465"/>
                <a:gd name="connsiteX12" fmla="*/ 69991 w 272857"/>
                <a:gd name="connsiteY12" fmla="*/ 205998 h 615465"/>
                <a:gd name="connsiteX13" fmla="*/ 69991 w 272857"/>
                <a:gd name="connsiteY13" fmla="*/ 139501 h 615465"/>
                <a:gd name="connsiteX14" fmla="*/ 112396 w 272857"/>
                <a:gd name="connsiteY14" fmla="*/ 37345 h 615465"/>
                <a:gd name="connsiteX15" fmla="*/ 218406 w 272857"/>
                <a:gd name="connsiteY15" fmla="*/ 0 h 615465"/>
                <a:gd name="connsiteX16" fmla="*/ 272857 w 272857"/>
                <a:gd name="connsiteY16" fmla="*/ 7589 h 615465"/>
                <a:gd name="connsiteX17" fmla="*/ 272857 w 272857"/>
                <a:gd name="connsiteY17" fmla="*/ 84688 h 61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857" h="615465">
                  <a:moveTo>
                    <a:pt x="272737" y="84688"/>
                  </a:moveTo>
                  <a:cubicBezTo>
                    <a:pt x="260208" y="77460"/>
                    <a:pt x="245993" y="73846"/>
                    <a:pt x="229971" y="73846"/>
                  </a:cubicBezTo>
                  <a:cubicBezTo>
                    <a:pt x="184917" y="73846"/>
                    <a:pt x="162389" y="99265"/>
                    <a:pt x="162389" y="150222"/>
                  </a:cubicBezTo>
                  <a:lnTo>
                    <a:pt x="162389" y="205878"/>
                  </a:lnTo>
                  <a:lnTo>
                    <a:pt x="257558" y="205878"/>
                  </a:lnTo>
                  <a:lnTo>
                    <a:pt x="257558" y="278640"/>
                  </a:lnTo>
                  <a:lnTo>
                    <a:pt x="162751" y="278640"/>
                  </a:lnTo>
                  <a:lnTo>
                    <a:pt x="162751" y="615465"/>
                  </a:lnTo>
                  <a:lnTo>
                    <a:pt x="69991" y="615465"/>
                  </a:lnTo>
                  <a:lnTo>
                    <a:pt x="69991" y="278760"/>
                  </a:lnTo>
                  <a:lnTo>
                    <a:pt x="0" y="278760"/>
                  </a:lnTo>
                  <a:lnTo>
                    <a:pt x="0" y="205998"/>
                  </a:lnTo>
                  <a:lnTo>
                    <a:pt x="69991" y="205998"/>
                  </a:lnTo>
                  <a:lnTo>
                    <a:pt x="69991" y="139501"/>
                  </a:lnTo>
                  <a:cubicBezTo>
                    <a:pt x="69991" y="96253"/>
                    <a:pt x="84086" y="62281"/>
                    <a:pt x="112396" y="37345"/>
                  </a:cubicBezTo>
                  <a:cubicBezTo>
                    <a:pt x="140705" y="12408"/>
                    <a:pt x="176002" y="0"/>
                    <a:pt x="218406" y="0"/>
                  </a:cubicBezTo>
                  <a:cubicBezTo>
                    <a:pt x="241295" y="0"/>
                    <a:pt x="259486" y="2530"/>
                    <a:pt x="272857" y="7589"/>
                  </a:cubicBezTo>
                  <a:lnTo>
                    <a:pt x="272857" y="84688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3CED5F-843F-4C67-1B53-45DC8A5D2EC2}"/>
                </a:ext>
              </a:extLst>
            </p:cNvPr>
            <p:cNvSpPr/>
            <p:nvPr/>
          </p:nvSpPr>
          <p:spPr>
            <a:xfrm>
              <a:off x="3575871" y="2796087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2 h 539932"/>
                <a:gd name="connsiteX4" fmla="*/ 0 w 259244"/>
                <a:gd name="connsiteY4" fmla="*/ 193952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4 w 259244"/>
                <a:gd name="connsiteY8" fmla="*/ 0 h 539932"/>
                <a:gd name="connsiteX9" fmla="*/ 161184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2 h 539932"/>
                <a:gd name="connsiteX12" fmla="*/ 161184 w 259244"/>
                <a:gd name="connsiteY12" fmla="*/ 193952 h 539932"/>
                <a:gd name="connsiteX13" fmla="*/ 161184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4 w 259244"/>
                <a:gd name="connsiteY16" fmla="*/ 452714 h 539932"/>
                <a:gd name="connsiteX17" fmla="*/ 259244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2"/>
                  </a:lnTo>
                  <a:lnTo>
                    <a:pt x="0" y="193952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4" y="0"/>
                  </a:lnTo>
                  <a:lnTo>
                    <a:pt x="161184" y="121190"/>
                  </a:lnTo>
                  <a:lnTo>
                    <a:pt x="259124" y="121190"/>
                  </a:lnTo>
                  <a:lnTo>
                    <a:pt x="259124" y="193952"/>
                  </a:lnTo>
                  <a:lnTo>
                    <a:pt x="161184" y="193952"/>
                  </a:lnTo>
                  <a:lnTo>
                    <a:pt x="161184" y="398745"/>
                  </a:lnTo>
                  <a:cubicBezTo>
                    <a:pt x="161184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7" y="466327"/>
                    <a:pt x="247680" y="461749"/>
                    <a:pt x="259244" y="452714"/>
                  </a:cubicBezTo>
                  <a:lnTo>
                    <a:pt x="259244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49059D-900A-C605-84CC-80AEAEEC736F}"/>
                </a:ext>
              </a:extLst>
            </p:cNvPr>
            <p:cNvSpPr/>
            <p:nvPr/>
          </p:nvSpPr>
          <p:spPr>
            <a:xfrm>
              <a:off x="587450" y="3572375"/>
              <a:ext cx="97939" cy="573663"/>
            </a:xfrm>
            <a:custGeom>
              <a:avLst/>
              <a:gdLst>
                <a:gd name="connsiteX0" fmla="*/ 97940 w 97939"/>
                <a:gd name="connsiteY0" fmla="*/ 573663 h 573663"/>
                <a:gd name="connsiteX1" fmla="*/ 0 w 97939"/>
                <a:gd name="connsiteY1" fmla="*/ 573663 h 573663"/>
                <a:gd name="connsiteX2" fmla="*/ 0 w 97939"/>
                <a:gd name="connsiteY2" fmla="*/ 0 h 573663"/>
                <a:gd name="connsiteX3" fmla="*/ 97940 w 97939"/>
                <a:gd name="connsiteY3" fmla="*/ 0 h 573663"/>
                <a:gd name="connsiteX4" fmla="*/ 97940 w 97939"/>
                <a:gd name="connsiteY4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39" h="573663">
                  <a:moveTo>
                    <a:pt x="97940" y="573663"/>
                  </a:moveTo>
                  <a:lnTo>
                    <a:pt x="0" y="573663"/>
                  </a:lnTo>
                  <a:lnTo>
                    <a:pt x="0" y="0"/>
                  </a:lnTo>
                  <a:lnTo>
                    <a:pt x="97940" y="0"/>
                  </a:lnTo>
                  <a:lnTo>
                    <a:pt x="97940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EDBAF49-C1FC-BBC1-E698-E893439F6358}"/>
                </a:ext>
              </a:extLst>
            </p:cNvPr>
            <p:cNvSpPr/>
            <p:nvPr/>
          </p:nvSpPr>
          <p:spPr>
            <a:xfrm>
              <a:off x="765139" y="3726934"/>
              <a:ext cx="399227" cy="611851"/>
            </a:xfrm>
            <a:custGeom>
              <a:avLst/>
              <a:gdLst>
                <a:gd name="connsiteX0" fmla="*/ 399227 w 399227"/>
                <a:gd name="connsiteY0" fmla="*/ 386217 h 611851"/>
                <a:gd name="connsiteX1" fmla="*/ 172388 w 399227"/>
                <a:gd name="connsiteY1" fmla="*/ 611851 h 611851"/>
                <a:gd name="connsiteX2" fmla="*/ 32767 w 399227"/>
                <a:gd name="connsiteY2" fmla="*/ 585107 h 611851"/>
                <a:gd name="connsiteX3" fmla="*/ 32767 w 399227"/>
                <a:gd name="connsiteY3" fmla="*/ 500299 h 611851"/>
                <a:gd name="connsiteX4" fmla="*/ 160341 w 399227"/>
                <a:gd name="connsiteY4" fmla="*/ 538728 h 611851"/>
                <a:gd name="connsiteX5" fmla="*/ 306347 w 399227"/>
                <a:gd name="connsiteY5" fmla="*/ 395131 h 611851"/>
                <a:gd name="connsiteX6" fmla="*/ 306347 w 399227"/>
                <a:gd name="connsiteY6" fmla="*/ 350318 h 611851"/>
                <a:gd name="connsiteX7" fmla="*/ 304781 w 399227"/>
                <a:gd name="connsiteY7" fmla="*/ 350318 h 611851"/>
                <a:gd name="connsiteX8" fmla="*/ 166365 w 399227"/>
                <a:gd name="connsiteY8" fmla="*/ 428742 h 611851"/>
                <a:gd name="connsiteX9" fmla="*/ 45777 w 399227"/>
                <a:gd name="connsiteY9" fmla="*/ 374170 h 611851"/>
                <a:gd name="connsiteX10" fmla="*/ 0 w 399227"/>
                <a:gd name="connsiteY10" fmla="*/ 227562 h 611851"/>
                <a:gd name="connsiteX11" fmla="*/ 49150 w 399227"/>
                <a:gd name="connsiteY11" fmla="*/ 61559 h 611851"/>
                <a:gd name="connsiteX12" fmla="*/ 184314 w 399227"/>
                <a:gd name="connsiteY12" fmla="*/ 0 h 611851"/>
                <a:gd name="connsiteX13" fmla="*/ 304661 w 399227"/>
                <a:gd name="connsiteY13" fmla="*/ 66377 h 611851"/>
                <a:gd name="connsiteX14" fmla="*/ 306227 w 399227"/>
                <a:gd name="connsiteY14" fmla="*/ 66377 h 611851"/>
                <a:gd name="connsiteX15" fmla="*/ 306227 w 399227"/>
                <a:gd name="connsiteY15" fmla="*/ 9637 h 611851"/>
                <a:gd name="connsiteX16" fmla="*/ 398986 w 399227"/>
                <a:gd name="connsiteY16" fmla="*/ 9637 h 611851"/>
                <a:gd name="connsiteX17" fmla="*/ 398986 w 399227"/>
                <a:gd name="connsiteY17" fmla="*/ 386217 h 611851"/>
                <a:gd name="connsiteX18" fmla="*/ 307311 w 399227"/>
                <a:gd name="connsiteY18" fmla="*/ 231417 h 611851"/>
                <a:gd name="connsiteX19" fmla="*/ 307311 w 399227"/>
                <a:gd name="connsiteY19" fmla="*/ 178171 h 611851"/>
                <a:gd name="connsiteX20" fmla="*/ 278760 w 399227"/>
                <a:gd name="connsiteY20" fmla="*/ 104324 h 611851"/>
                <a:gd name="connsiteX21" fmla="*/ 207323 w 399227"/>
                <a:gd name="connsiteY21" fmla="*/ 73726 h 611851"/>
                <a:gd name="connsiteX22" fmla="*/ 124683 w 399227"/>
                <a:gd name="connsiteY22" fmla="*/ 112757 h 611851"/>
                <a:gd name="connsiteX23" fmla="*/ 94928 w 399227"/>
                <a:gd name="connsiteY23" fmla="*/ 221779 h 611851"/>
                <a:gd name="connsiteX24" fmla="*/ 123479 w 399227"/>
                <a:gd name="connsiteY24" fmla="*/ 318394 h 611851"/>
                <a:gd name="connsiteX25" fmla="*/ 199252 w 399227"/>
                <a:gd name="connsiteY25" fmla="*/ 354534 h 611851"/>
                <a:gd name="connsiteX26" fmla="*/ 277194 w 399227"/>
                <a:gd name="connsiteY26" fmla="*/ 319960 h 611851"/>
                <a:gd name="connsiteX27" fmla="*/ 307311 w 399227"/>
                <a:gd name="connsiteY27" fmla="*/ 231417 h 61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99227" h="611851">
                  <a:moveTo>
                    <a:pt x="399227" y="386217"/>
                  </a:moveTo>
                  <a:cubicBezTo>
                    <a:pt x="399227" y="536559"/>
                    <a:pt x="323574" y="611851"/>
                    <a:pt x="172388" y="611851"/>
                  </a:cubicBezTo>
                  <a:cubicBezTo>
                    <a:pt x="119021" y="611851"/>
                    <a:pt x="72521" y="602937"/>
                    <a:pt x="32767" y="585107"/>
                  </a:cubicBezTo>
                  <a:lnTo>
                    <a:pt x="32767" y="500299"/>
                  </a:lnTo>
                  <a:cubicBezTo>
                    <a:pt x="77581" y="525838"/>
                    <a:pt x="120105" y="538728"/>
                    <a:pt x="160341" y="538728"/>
                  </a:cubicBezTo>
                  <a:cubicBezTo>
                    <a:pt x="257679" y="538728"/>
                    <a:pt x="306347" y="490902"/>
                    <a:pt x="306347" y="395131"/>
                  </a:cubicBezTo>
                  <a:lnTo>
                    <a:pt x="306347" y="350318"/>
                  </a:lnTo>
                  <a:lnTo>
                    <a:pt x="304781" y="350318"/>
                  </a:lnTo>
                  <a:cubicBezTo>
                    <a:pt x="274062" y="402600"/>
                    <a:pt x="227923" y="428742"/>
                    <a:pt x="166365" y="428742"/>
                  </a:cubicBezTo>
                  <a:cubicBezTo>
                    <a:pt x="116491" y="428742"/>
                    <a:pt x="76256" y="410551"/>
                    <a:pt x="45777" y="374170"/>
                  </a:cubicBezTo>
                  <a:cubicBezTo>
                    <a:pt x="15299" y="337789"/>
                    <a:pt x="0" y="288880"/>
                    <a:pt x="0" y="227562"/>
                  </a:cubicBezTo>
                  <a:cubicBezTo>
                    <a:pt x="0" y="157932"/>
                    <a:pt x="16383" y="102638"/>
                    <a:pt x="49150" y="61559"/>
                  </a:cubicBezTo>
                  <a:cubicBezTo>
                    <a:pt x="81917" y="20480"/>
                    <a:pt x="126972" y="0"/>
                    <a:pt x="184314" y="0"/>
                  </a:cubicBezTo>
                  <a:cubicBezTo>
                    <a:pt x="238404" y="0"/>
                    <a:pt x="278519" y="22166"/>
                    <a:pt x="304661" y="66377"/>
                  </a:cubicBezTo>
                  <a:lnTo>
                    <a:pt x="306227" y="66377"/>
                  </a:lnTo>
                  <a:lnTo>
                    <a:pt x="306227" y="9637"/>
                  </a:lnTo>
                  <a:lnTo>
                    <a:pt x="398986" y="9637"/>
                  </a:lnTo>
                  <a:lnTo>
                    <a:pt x="398986" y="386217"/>
                  </a:lnTo>
                  <a:close/>
                  <a:moveTo>
                    <a:pt x="307311" y="231417"/>
                  </a:moveTo>
                  <a:lnTo>
                    <a:pt x="307311" y="178171"/>
                  </a:lnTo>
                  <a:cubicBezTo>
                    <a:pt x="307311" y="149379"/>
                    <a:pt x="297794" y="124804"/>
                    <a:pt x="278760" y="104324"/>
                  </a:cubicBezTo>
                  <a:cubicBezTo>
                    <a:pt x="259727" y="83965"/>
                    <a:pt x="235874" y="73726"/>
                    <a:pt x="207323" y="73726"/>
                  </a:cubicBezTo>
                  <a:cubicBezTo>
                    <a:pt x="172147" y="73726"/>
                    <a:pt x="144560" y="86736"/>
                    <a:pt x="124683" y="112757"/>
                  </a:cubicBezTo>
                  <a:cubicBezTo>
                    <a:pt x="104806" y="138778"/>
                    <a:pt x="94928" y="175038"/>
                    <a:pt x="94928" y="221779"/>
                  </a:cubicBezTo>
                  <a:cubicBezTo>
                    <a:pt x="94928" y="262015"/>
                    <a:pt x="104445" y="294301"/>
                    <a:pt x="123479" y="318394"/>
                  </a:cubicBezTo>
                  <a:cubicBezTo>
                    <a:pt x="142512" y="342487"/>
                    <a:pt x="167810" y="354534"/>
                    <a:pt x="199252" y="354534"/>
                  </a:cubicBezTo>
                  <a:cubicBezTo>
                    <a:pt x="231296" y="354534"/>
                    <a:pt x="257197" y="342969"/>
                    <a:pt x="277194" y="319960"/>
                  </a:cubicBezTo>
                  <a:cubicBezTo>
                    <a:pt x="297192" y="296951"/>
                    <a:pt x="307311" y="267437"/>
                    <a:pt x="307311" y="231417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BD53C2-64A0-AD8D-840B-AFF8A437AD4B}"/>
                </a:ext>
              </a:extLst>
            </p:cNvPr>
            <p:cNvSpPr/>
            <p:nvPr/>
          </p:nvSpPr>
          <p:spPr>
            <a:xfrm>
              <a:off x="1260619" y="3726813"/>
              <a:ext cx="364773" cy="419224"/>
            </a:xfrm>
            <a:custGeom>
              <a:avLst/>
              <a:gdLst>
                <a:gd name="connsiteX0" fmla="*/ 364773 w 364773"/>
                <a:gd name="connsiteY0" fmla="*/ 419225 h 419224"/>
                <a:gd name="connsiteX1" fmla="*/ 272014 w 364773"/>
                <a:gd name="connsiteY1" fmla="*/ 419225 h 419224"/>
                <a:gd name="connsiteX2" fmla="*/ 272014 w 364773"/>
                <a:gd name="connsiteY2" fmla="*/ 188410 h 419224"/>
                <a:gd name="connsiteX3" fmla="*/ 190819 w 364773"/>
                <a:gd name="connsiteY3" fmla="*/ 73605 h 419224"/>
                <a:gd name="connsiteX4" fmla="*/ 120828 w 364773"/>
                <a:gd name="connsiteY4" fmla="*/ 105408 h 419224"/>
                <a:gd name="connsiteX5" fmla="*/ 93241 w 364773"/>
                <a:gd name="connsiteY5" fmla="*/ 185639 h 419224"/>
                <a:gd name="connsiteX6" fmla="*/ 93241 w 364773"/>
                <a:gd name="connsiteY6" fmla="*/ 419225 h 419224"/>
                <a:gd name="connsiteX7" fmla="*/ 0 w 364773"/>
                <a:gd name="connsiteY7" fmla="*/ 419225 h 419224"/>
                <a:gd name="connsiteX8" fmla="*/ 0 w 364773"/>
                <a:gd name="connsiteY8" fmla="*/ 9637 h 419224"/>
                <a:gd name="connsiteX9" fmla="*/ 93241 w 364773"/>
                <a:gd name="connsiteY9" fmla="*/ 9637 h 419224"/>
                <a:gd name="connsiteX10" fmla="*/ 93241 w 364773"/>
                <a:gd name="connsiteY10" fmla="*/ 77581 h 419224"/>
                <a:gd name="connsiteX11" fmla="*/ 94807 w 364773"/>
                <a:gd name="connsiteY11" fmla="*/ 77581 h 419224"/>
                <a:gd name="connsiteX12" fmla="*/ 227562 w 364773"/>
                <a:gd name="connsiteY12" fmla="*/ 0 h 419224"/>
                <a:gd name="connsiteX13" fmla="*/ 329597 w 364773"/>
                <a:gd name="connsiteY13" fmla="*/ 43368 h 419224"/>
                <a:gd name="connsiteX14" fmla="*/ 364773 w 364773"/>
                <a:gd name="connsiteY14" fmla="*/ 168774 h 419224"/>
                <a:gd name="connsiteX15" fmla="*/ 364773 w 364773"/>
                <a:gd name="connsiteY15" fmla="*/ 419225 h 41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4773" h="419224">
                  <a:moveTo>
                    <a:pt x="364773" y="419225"/>
                  </a:moveTo>
                  <a:lnTo>
                    <a:pt x="272014" y="419225"/>
                  </a:lnTo>
                  <a:lnTo>
                    <a:pt x="272014" y="188410"/>
                  </a:lnTo>
                  <a:cubicBezTo>
                    <a:pt x="272014" y="111914"/>
                    <a:pt x="244909" y="73605"/>
                    <a:pt x="190819" y="73605"/>
                  </a:cubicBezTo>
                  <a:cubicBezTo>
                    <a:pt x="162510" y="73605"/>
                    <a:pt x="139260" y="84206"/>
                    <a:pt x="120828" y="105408"/>
                  </a:cubicBezTo>
                  <a:cubicBezTo>
                    <a:pt x="102397" y="126611"/>
                    <a:pt x="93241" y="153354"/>
                    <a:pt x="93241" y="185639"/>
                  </a:cubicBezTo>
                  <a:lnTo>
                    <a:pt x="93241" y="419225"/>
                  </a:lnTo>
                  <a:lnTo>
                    <a:pt x="0" y="419225"/>
                  </a:lnTo>
                  <a:lnTo>
                    <a:pt x="0" y="9637"/>
                  </a:lnTo>
                  <a:lnTo>
                    <a:pt x="93241" y="9637"/>
                  </a:lnTo>
                  <a:lnTo>
                    <a:pt x="93241" y="77581"/>
                  </a:lnTo>
                  <a:lnTo>
                    <a:pt x="94807" y="77581"/>
                  </a:lnTo>
                  <a:cubicBezTo>
                    <a:pt x="125526" y="25900"/>
                    <a:pt x="169738" y="0"/>
                    <a:pt x="227562" y="0"/>
                  </a:cubicBezTo>
                  <a:cubicBezTo>
                    <a:pt x="272135" y="0"/>
                    <a:pt x="306106" y="14456"/>
                    <a:pt x="329597" y="43368"/>
                  </a:cubicBezTo>
                  <a:cubicBezTo>
                    <a:pt x="353088" y="72280"/>
                    <a:pt x="364773" y="114082"/>
                    <a:pt x="364773" y="168774"/>
                  </a:cubicBezTo>
                  <a:lnTo>
                    <a:pt x="364773" y="419225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5ECCDB-35D1-FA8F-5371-5161E7D500AD}"/>
                </a:ext>
              </a:extLst>
            </p:cNvPr>
            <p:cNvSpPr/>
            <p:nvPr/>
          </p:nvSpPr>
          <p:spPr>
            <a:xfrm>
              <a:off x="1705623" y="3544909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69"/>
                    <a:pt x="95169" y="90109"/>
                  </a:cubicBezTo>
                  <a:cubicBezTo>
                    <a:pt x="84206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2B5CD3-46DF-7CE6-9AAF-65AEA1260367}"/>
                </a:ext>
              </a:extLst>
            </p:cNvPr>
            <p:cNvSpPr/>
            <p:nvPr/>
          </p:nvSpPr>
          <p:spPr>
            <a:xfrm>
              <a:off x="1860302" y="3615261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1 h 539932"/>
                <a:gd name="connsiteX4" fmla="*/ 0 w 259244"/>
                <a:gd name="connsiteY4" fmla="*/ 193951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5 w 259244"/>
                <a:gd name="connsiteY8" fmla="*/ 0 h 539932"/>
                <a:gd name="connsiteX9" fmla="*/ 161185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1 h 539932"/>
                <a:gd name="connsiteX12" fmla="*/ 161185 w 259244"/>
                <a:gd name="connsiteY12" fmla="*/ 193951 h 539932"/>
                <a:gd name="connsiteX13" fmla="*/ 161185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5 w 259244"/>
                <a:gd name="connsiteY16" fmla="*/ 452714 h 539932"/>
                <a:gd name="connsiteX17" fmla="*/ 259245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1"/>
                  </a:lnTo>
                  <a:lnTo>
                    <a:pt x="0" y="193951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5" y="0"/>
                  </a:lnTo>
                  <a:lnTo>
                    <a:pt x="161185" y="121190"/>
                  </a:lnTo>
                  <a:lnTo>
                    <a:pt x="259124" y="121190"/>
                  </a:lnTo>
                  <a:lnTo>
                    <a:pt x="259124" y="193951"/>
                  </a:lnTo>
                  <a:lnTo>
                    <a:pt x="161185" y="193951"/>
                  </a:lnTo>
                  <a:lnTo>
                    <a:pt x="161185" y="398745"/>
                  </a:lnTo>
                  <a:cubicBezTo>
                    <a:pt x="161185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8" y="466327"/>
                    <a:pt x="247680" y="461749"/>
                    <a:pt x="259245" y="452714"/>
                  </a:cubicBezTo>
                  <a:lnTo>
                    <a:pt x="259245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C75FA18-6544-D66A-6F25-F6A24FDB7600}"/>
                </a:ext>
              </a:extLst>
            </p:cNvPr>
            <p:cNvSpPr/>
            <p:nvPr/>
          </p:nvSpPr>
          <p:spPr>
            <a:xfrm>
              <a:off x="2143520" y="3726934"/>
              <a:ext cx="373326" cy="428741"/>
            </a:xfrm>
            <a:custGeom>
              <a:avLst/>
              <a:gdLst>
                <a:gd name="connsiteX0" fmla="*/ 373327 w 373326"/>
                <a:gd name="connsiteY0" fmla="*/ 239488 h 428741"/>
                <a:gd name="connsiteX1" fmla="*/ 94085 w 373326"/>
                <a:gd name="connsiteY1" fmla="*/ 239488 h 428741"/>
                <a:gd name="connsiteX2" fmla="*/ 129140 w 373326"/>
                <a:gd name="connsiteY2" fmla="*/ 327068 h 428741"/>
                <a:gd name="connsiteX3" fmla="*/ 220936 w 373326"/>
                <a:gd name="connsiteY3" fmla="*/ 357907 h 428741"/>
                <a:gd name="connsiteX4" fmla="*/ 341283 w 373326"/>
                <a:gd name="connsiteY4" fmla="*/ 318755 h 428741"/>
                <a:gd name="connsiteX5" fmla="*/ 341283 w 373326"/>
                <a:gd name="connsiteY5" fmla="*/ 393565 h 428741"/>
                <a:gd name="connsiteX6" fmla="*/ 193229 w 373326"/>
                <a:gd name="connsiteY6" fmla="*/ 428742 h 428741"/>
                <a:gd name="connsiteX7" fmla="*/ 51439 w 373326"/>
                <a:gd name="connsiteY7" fmla="*/ 372965 h 428741"/>
                <a:gd name="connsiteX8" fmla="*/ 0 w 373326"/>
                <a:gd name="connsiteY8" fmla="*/ 215997 h 428741"/>
                <a:gd name="connsiteX9" fmla="*/ 56619 w 373326"/>
                <a:gd name="connsiteY9" fmla="*/ 60233 h 428741"/>
                <a:gd name="connsiteX10" fmla="*/ 197204 w 373326"/>
                <a:gd name="connsiteY10" fmla="*/ 0 h 428741"/>
                <a:gd name="connsiteX11" fmla="*/ 327188 w 373326"/>
                <a:gd name="connsiteY11" fmla="*/ 53969 h 428741"/>
                <a:gd name="connsiteX12" fmla="*/ 373206 w 373326"/>
                <a:gd name="connsiteY12" fmla="*/ 203950 h 428741"/>
                <a:gd name="connsiteX13" fmla="*/ 373206 w 373326"/>
                <a:gd name="connsiteY13" fmla="*/ 239488 h 428741"/>
                <a:gd name="connsiteX14" fmla="*/ 283699 w 373326"/>
                <a:gd name="connsiteY14" fmla="*/ 173834 h 428741"/>
                <a:gd name="connsiteX15" fmla="*/ 260088 w 373326"/>
                <a:gd name="connsiteY15" fmla="*/ 96012 h 428741"/>
                <a:gd name="connsiteX16" fmla="*/ 196120 w 373326"/>
                <a:gd name="connsiteY16" fmla="*/ 68184 h 428741"/>
                <a:gd name="connsiteX17" fmla="*/ 128297 w 373326"/>
                <a:gd name="connsiteY17" fmla="*/ 97337 h 428741"/>
                <a:gd name="connsiteX18" fmla="*/ 94085 w 373326"/>
                <a:gd name="connsiteY18" fmla="*/ 173713 h 428741"/>
                <a:gd name="connsiteX19" fmla="*/ 283699 w 373326"/>
                <a:gd name="connsiteY19" fmla="*/ 173713 h 42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3326" h="428741">
                  <a:moveTo>
                    <a:pt x="373327" y="239488"/>
                  </a:moveTo>
                  <a:lnTo>
                    <a:pt x="94085" y="239488"/>
                  </a:lnTo>
                  <a:cubicBezTo>
                    <a:pt x="95169" y="277315"/>
                    <a:pt x="106854" y="306588"/>
                    <a:pt x="129140" y="327068"/>
                  </a:cubicBezTo>
                  <a:cubicBezTo>
                    <a:pt x="151427" y="347667"/>
                    <a:pt x="182025" y="357907"/>
                    <a:pt x="220936" y="357907"/>
                  </a:cubicBezTo>
                  <a:cubicBezTo>
                    <a:pt x="264666" y="357907"/>
                    <a:pt x="304781" y="344897"/>
                    <a:pt x="341283" y="318755"/>
                  </a:cubicBezTo>
                  <a:lnTo>
                    <a:pt x="341283" y="393565"/>
                  </a:lnTo>
                  <a:cubicBezTo>
                    <a:pt x="303938" y="417056"/>
                    <a:pt x="254667" y="428742"/>
                    <a:pt x="193229" y="428742"/>
                  </a:cubicBezTo>
                  <a:cubicBezTo>
                    <a:pt x="132995" y="428742"/>
                    <a:pt x="85652" y="410190"/>
                    <a:pt x="51439" y="372965"/>
                  </a:cubicBezTo>
                  <a:cubicBezTo>
                    <a:pt x="17227" y="335741"/>
                    <a:pt x="0" y="283459"/>
                    <a:pt x="0" y="215997"/>
                  </a:cubicBezTo>
                  <a:cubicBezTo>
                    <a:pt x="0" y="152270"/>
                    <a:pt x="18913" y="100349"/>
                    <a:pt x="56619" y="60233"/>
                  </a:cubicBezTo>
                  <a:cubicBezTo>
                    <a:pt x="94326" y="20118"/>
                    <a:pt x="141187" y="0"/>
                    <a:pt x="197204" y="0"/>
                  </a:cubicBezTo>
                  <a:cubicBezTo>
                    <a:pt x="253221" y="0"/>
                    <a:pt x="296589" y="17950"/>
                    <a:pt x="327188" y="53969"/>
                  </a:cubicBezTo>
                  <a:cubicBezTo>
                    <a:pt x="357907" y="89989"/>
                    <a:pt x="373206" y="139983"/>
                    <a:pt x="373206" y="203950"/>
                  </a:cubicBezTo>
                  <a:lnTo>
                    <a:pt x="373206" y="239488"/>
                  </a:lnTo>
                  <a:close/>
                  <a:moveTo>
                    <a:pt x="283699" y="173834"/>
                  </a:moveTo>
                  <a:cubicBezTo>
                    <a:pt x="283458" y="140464"/>
                    <a:pt x="275508" y="114564"/>
                    <a:pt x="260088" y="96012"/>
                  </a:cubicBezTo>
                  <a:cubicBezTo>
                    <a:pt x="244668" y="77460"/>
                    <a:pt x="223345" y="68184"/>
                    <a:pt x="196120" y="68184"/>
                  </a:cubicBezTo>
                  <a:cubicBezTo>
                    <a:pt x="169497" y="68184"/>
                    <a:pt x="146849" y="77942"/>
                    <a:pt x="128297" y="97337"/>
                  </a:cubicBezTo>
                  <a:cubicBezTo>
                    <a:pt x="109745" y="116853"/>
                    <a:pt x="98421" y="142271"/>
                    <a:pt x="94085" y="173713"/>
                  </a:cubicBezTo>
                  <a:lnTo>
                    <a:pt x="283699" y="17371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0125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258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D13E2-57EB-4A2D-ACC9-0F9B34501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EDE4B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1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0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2459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7711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928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9836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249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2363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4096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795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750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2881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4078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3972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7930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710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4938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6970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5405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6053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819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55542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87293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2891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8477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6520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00060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3114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92234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6801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3641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372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065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3951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974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239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5025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303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84990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01522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3216749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9408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66269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013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6669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6098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92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454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301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702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2194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76385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1562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639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751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D13E2-57EB-4A2D-ACC9-0F9B34501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EDE4B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1768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08756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78979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332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9207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0466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02889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301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8946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242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4374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29917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516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16096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92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3891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8292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7756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87098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9799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1404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586052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77627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1989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82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825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235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49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702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01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877306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1351A197-04A2-E4CA-F458-0903799BE01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843056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485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20382"/>
            <a:ext cx="3017520" cy="861774"/>
          </a:xfrm>
        </p:spPr>
        <p:txBody>
          <a:bodyPr anchor="b"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377A13-0157-1B8B-8FA9-4FED351C9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3575844"/>
            <a:ext cx="3016250" cy="2693194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228600" indent="0">
              <a:buNone/>
              <a:defRPr sz="1400">
                <a:latin typeface="+mj-lt"/>
              </a:defRPr>
            </a:lvl2pPr>
            <a:lvl3pPr marL="457200" indent="0">
              <a:buNone/>
              <a:defRPr sz="1100">
                <a:latin typeface="+mj-lt"/>
              </a:defRPr>
            </a:lvl3pPr>
            <a:lvl4pPr marL="661988" indent="0">
              <a:buNone/>
              <a:defRPr sz="1050">
                <a:latin typeface="+mj-lt"/>
              </a:defRPr>
            </a:lvl4pPr>
            <a:lvl5pPr marL="855663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488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438275"/>
            <a:ext cx="2528000" cy="615553"/>
          </a:xfrm>
        </p:spPr>
        <p:txBody>
          <a:bodyPr wrap="square">
            <a:spAutoFit/>
          </a:bodyPr>
          <a:lstStyle>
            <a:lvl1pPr>
              <a:defRPr sz="2000"/>
            </a:lvl1pPr>
          </a:lstStyle>
          <a:p>
            <a:r>
              <a:rPr lang="en-US"/>
              <a:t>Title and three column content layout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F79F09E-509D-4AE1-B4DE-C1576DDB448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263132" y="1438275"/>
            <a:ext cx="2512123" cy="483076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3776EE79-A6E9-4F35-8723-80E91A02445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428999" y="1438275"/>
            <a:ext cx="2512123" cy="483076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ADF9D54D-34DD-4F9E-9B90-C9AF8BA1C3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81390" y="1438274"/>
            <a:ext cx="2527998" cy="483076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C1FAF19-EBA3-4EAC-9010-1492F9976B6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84200" y="6471186"/>
            <a:ext cx="2540000" cy="93127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6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Citation and resources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55478F-74CD-46D4-9C5C-6F68DCFDFE4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8263" y="2362200"/>
            <a:ext cx="2535937" cy="390683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Intro copy Segoe </a:t>
            </a:r>
            <a:r>
              <a:rPr lang="en-US" err="1"/>
              <a:t>Semibold</a:t>
            </a:r>
            <a:r>
              <a:rPr lang="en-US"/>
              <a:t>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ape.</a:t>
            </a:r>
          </a:p>
        </p:txBody>
      </p:sp>
    </p:spTree>
    <p:extLst>
      <p:ext uri="{BB962C8B-B14F-4D97-AF65-F5344CB8AC3E}">
        <p14:creationId xmlns:p14="http://schemas.microsoft.com/office/powerpoint/2010/main" val="540726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8">
          <p15:clr>
            <a:srgbClr val="5ACBF0"/>
          </p15:clr>
        </p15:guide>
        <p15:guide id="7" pos="216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4" orient="horz" pos="1296">
          <p15:clr>
            <a:srgbClr val="5ACBF0"/>
          </p15:clr>
        </p15:guide>
        <p15:guide id="15" orient="horz" pos="2064">
          <p15:clr>
            <a:srgbClr val="5ACBF0"/>
          </p15:clr>
        </p15:guide>
        <p15:guide id="16" orient="horz" pos="1488">
          <p15:clr>
            <a:srgbClr val="FBAE40"/>
          </p15:clr>
        </p15:guide>
        <p15:guide id="17" orient="horz" pos="2256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1612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2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March 14,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2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5" y="6138002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674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67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Resources with Q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BC5B9885-8D8E-4FB3-954B-0A63DF301846}"/>
              </a:ext>
            </a:extLst>
          </p:cNvPr>
          <p:cNvSpPr/>
          <p:nvPr userDrawn="1"/>
        </p:nvSpPr>
        <p:spPr bwMode="auto">
          <a:xfrm>
            <a:off x="5871360" y="1473307"/>
            <a:ext cx="5502302" cy="4166754"/>
          </a:xfrm>
          <a:prstGeom prst="roundRect">
            <a:avLst>
              <a:gd name="adj" fmla="val 2640"/>
            </a:avLst>
          </a:prstGeom>
          <a:solidFill>
            <a:schemeClr val="accent6">
              <a:lumMod val="10000"/>
            </a:schemeClr>
          </a:solidFill>
          <a:ln>
            <a:gradFill flip="none" rotWithShape="1">
              <a:gsLst>
                <a:gs pos="100000">
                  <a:srgbClr val="E8A2DF"/>
                </a:gs>
                <a:gs pos="0">
                  <a:srgbClr val="4FD6FF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med" len="med"/>
            <a:tailEnd type="none" w="med" len="med"/>
          </a:ln>
          <a:effectLst>
            <a:outerShdw blurRad="375923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highlight>
                <a:srgbClr val="FF00FF"/>
              </a:highlight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 descr="A yellow and black swirly shapes&#10;&#10;Description automatically generated">
            <a:extLst>
              <a:ext uri="{FF2B5EF4-FFF2-40B4-BE49-F238E27FC236}">
                <a16:creationId xmlns:a16="http://schemas.microsoft.com/office/drawing/2014/main" id="{0B28C130-16F5-BE2D-21A9-771D06B924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31072">
            <a:off x="1689614" y="4429670"/>
            <a:ext cx="5680987" cy="5680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E4B0FFD-EFE6-9596-2235-17992A0596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42805" y="1885020"/>
            <a:ext cx="2147542" cy="21613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95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9EC73-A6A9-CEC5-1C93-0A9CA3F44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pic>
        <p:nvPicPr>
          <p:cNvPr id="46" name="MS logo gray - EMF" descr="Microsoft logo, gray text version">
            <a:extLst>
              <a:ext uri="{FF2B5EF4-FFF2-40B4-BE49-F238E27FC236}">
                <a16:creationId xmlns:a16="http://schemas.microsoft.com/office/drawing/2014/main" id="{B1746B92-570C-AA34-E1EB-E4F282BE22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D7654444-1415-4117-FA3B-5EC44494E9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3" name="Graphic 5">
            <a:extLst>
              <a:ext uri="{FF2B5EF4-FFF2-40B4-BE49-F238E27FC236}">
                <a16:creationId xmlns:a16="http://schemas.microsoft.com/office/drawing/2014/main" id="{645E2926-2BF3-E545-BE82-3F90FCBC3B29}"/>
              </a:ext>
            </a:extLst>
          </p:cNvPr>
          <p:cNvGrpSpPr/>
          <p:nvPr userDrawn="1"/>
        </p:nvGrpSpPr>
        <p:grpSpPr>
          <a:xfrm>
            <a:off x="587450" y="2711278"/>
            <a:ext cx="3247665" cy="1627506"/>
            <a:chOff x="587450" y="2711278"/>
            <a:chExt cx="3247665" cy="1627506"/>
          </a:xfrm>
          <a:gradFill>
            <a:gsLst>
              <a:gs pos="36000">
                <a:srgbClr val="DAD9FF"/>
              </a:gs>
              <a:gs pos="85000">
                <a:srgbClr val="EDE4B6"/>
              </a:gs>
            </a:gsLst>
            <a:lin ang="13200000" scaled="0"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672B2C-CED4-35AA-B73C-9860CFB0ADE3}"/>
                </a:ext>
              </a:extLst>
            </p:cNvPr>
            <p:cNvSpPr/>
            <p:nvPr/>
          </p:nvSpPr>
          <p:spPr>
            <a:xfrm>
              <a:off x="587932" y="2753201"/>
              <a:ext cx="615826" cy="573663"/>
            </a:xfrm>
            <a:custGeom>
              <a:avLst/>
              <a:gdLst>
                <a:gd name="connsiteX0" fmla="*/ 615826 w 615826"/>
                <a:gd name="connsiteY0" fmla="*/ 573663 h 573663"/>
                <a:gd name="connsiteX1" fmla="*/ 521380 w 615826"/>
                <a:gd name="connsiteY1" fmla="*/ 573663 h 573663"/>
                <a:gd name="connsiteX2" fmla="*/ 521380 w 615826"/>
                <a:gd name="connsiteY2" fmla="*/ 202384 h 573663"/>
                <a:gd name="connsiteX3" fmla="*/ 526922 w 615826"/>
                <a:gd name="connsiteY3" fmla="*/ 90832 h 573663"/>
                <a:gd name="connsiteX4" fmla="*/ 525356 w 615826"/>
                <a:gd name="connsiteY4" fmla="*/ 90832 h 573663"/>
                <a:gd name="connsiteX5" fmla="*/ 509816 w 615826"/>
                <a:gd name="connsiteY5" fmla="*/ 144801 h 573663"/>
                <a:gd name="connsiteX6" fmla="*/ 338632 w 615826"/>
                <a:gd name="connsiteY6" fmla="*/ 573663 h 573663"/>
                <a:gd name="connsiteX7" fmla="*/ 272978 w 615826"/>
                <a:gd name="connsiteY7" fmla="*/ 573663 h 573663"/>
                <a:gd name="connsiteX8" fmla="*/ 101433 w 615826"/>
                <a:gd name="connsiteY8" fmla="*/ 148054 h 573663"/>
                <a:gd name="connsiteX9" fmla="*/ 86254 w 615826"/>
                <a:gd name="connsiteY9" fmla="*/ 90832 h 573663"/>
                <a:gd name="connsiteX10" fmla="*/ 84688 w 615826"/>
                <a:gd name="connsiteY10" fmla="*/ 90832 h 573663"/>
                <a:gd name="connsiteX11" fmla="*/ 87941 w 615826"/>
                <a:gd name="connsiteY11" fmla="*/ 203228 h 573663"/>
                <a:gd name="connsiteX12" fmla="*/ 87941 w 615826"/>
                <a:gd name="connsiteY12" fmla="*/ 573663 h 573663"/>
                <a:gd name="connsiteX13" fmla="*/ 0 w 615826"/>
                <a:gd name="connsiteY13" fmla="*/ 573663 h 573663"/>
                <a:gd name="connsiteX14" fmla="*/ 0 w 615826"/>
                <a:gd name="connsiteY14" fmla="*/ 0 h 573663"/>
                <a:gd name="connsiteX15" fmla="*/ 133959 w 615826"/>
                <a:gd name="connsiteY15" fmla="*/ 0 h 573663"/>
                <a:gd name="connsiteX16" fmla="*/ 284784 w 615826"/>
                <a:gd name="connsiteY16" fmla="*/ 382000 h 573663"/>
                <a:gd name="connsiteX17" fmla="*/ 307190 w 615826"/>
                <a:gd name="connsiteY17" fmla="*/ 447655 h 573663"/>
                <a:gd name="connsiteX18" fmla="*/ 309238 w 615826"/>
                <a:gd name="connsiteY18" fmla="*/ 447655 h 573663"/>
                <a:gd name="connsiteX19" fmla="*/ 333211 w 615826"/>
                <a:gd name="connsiteY19" fmla="*/ 380434 h 573663"/>
                <a:gd name="connsiteX20" fmla="*/ 486686 w 615826"/>
                <a:gd name="connsiteY20" fmla="*/ 0 h 573663"/>
                <a:gd name="connsiteX21" fmla="*/ 615826 w 615826"/>
                <a:gd name="connsiteY21" fmla="*/ 0 h 573663"/>
                <a:gd name="connsiteX22" fmla="*/ 615826 w 615826"/>
                <a:gd name="connsiteY22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826" h="573663">
                  <a:moveTo>
                    <a:pt x="615826" y="573663"/>
                  </a:moveTo>
                  <a:lnTo>
                    <a:pt x="521380" y="573663"/>
                  </a:lnTo>
                  <a:lnTo>
                    <a:pt x="521380" y="202384"/>
                  </a:lnTo>
                  <a:cubicBezTo>
                    <a:pt x="521380" y="172027"/>
                    <a:pt x="523187" y="134802"/>
                    <a:pt x="526922" y="90832"/>
                  </a:cubicBezTo>
                  <a:lnTo>
                    <a:pt x="525356" y="90832"/>
                  </a:lnTo>
                  <a:cubicBezTo>
                    <a:pt x="519453" y="115889"/>
                    <a:pt x="514273" y="133959"/>
                    <a:pt x="509816" y="144801"/>
                  </a:cubicBezTo>
                  <a:lnTo>
                    <a:pt x="338632" y="573663"/>
                  </a:lnTo>
                  <a:lnTo>
                    <a:pt x="272978" y="573663"/>
                  </a:lnTo>
                  <a:lnTo>
                    <a:pt x="101433" y="148054"/>
                  </a:lnTo>
                  <a:cubicBezTo>
                    <a:pt x="96614" y="135525"/>
                    <a:pt x="91555" y="116491"/>
                    <a:pt x="86254" y="90832"/>
                  </a:cubicBezTo>
                  <a:lnTo>
                    <a:pt x="84688" y="90832"/>
                  </a:lnTo>
                  <a:cubicBezTo>
                    <a:pt x="86857" y="113721"/>
                    <a:pt x="87941" y="151186"/>
                    <a:pt x="87941" y="203228"/>
                  </a:cubicBezTo>
                  <a:lnTo>
                    <a:pt x="87941" y="573663"/>
                  </a:lnTo>
                  <a:lnTo>
                    <a:pt x="0" y="573663"/>
                  </a:lnTo>
                  <a:lnTo>
                    <a:pt x="0" y="0"/>
                  </a:lnTo>
                  <a:lnTo>
                    <a:pt x="133959" y="0"/>
                  </a:lnTo>
                  <a:lnTo>
                    <a:pt x="284784" y="382000"/>
                  </a:lnTo>
                  <a:cubicBezTo>
                    <a:pt x="296228" y="411394"/>
                    <a:pt x="303697" y="433199"/>
                    <a:pt x="307190" y="447655"/>
                  </a:cubicBezTo>
                  <a:lnTo>
                    <a:pt x="309238" y="447655"/>
                  </a:lnTo>
                  <a:cubicBezTo>
                    <a:pt x="319117" y="417538"/>
                    <a:pt x="327067" y="395131"/>
                    <a:pt x="333211" y="380434"/>
                  </a:cubicBezTo>
                  <a:lnTo>
                    <a:pt x="486686" y="0"/>
                  </a:lnTo>
                  <a:lnTo>
                    <a:pt x="615826" y="0"/>
                  </a:lnTo>
                  <a:lnTo>
                    <a:pt x="615826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2F888A-248D-2A4B-EC21-5E85D622846D}"/>
                </a:ext>
              </a:extLst>
            </p:cNvPr>
            <p:cNvSpPr/>
            <p:nvPr/>
          </p:nvSpPr>
          <p:spPr>
            <a:xfrm>
              <a:off x="1285194" y="2725734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70"/>
                    <a:pt x="95169" y="90109"/>
                  </a:cubicBezTo>
                  <a:cubicBezTo>
                    <a:pt x="84327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A87E87-0AF4-EC8E-83C6-6C0C66F3DF29}"/>
                </a:ext>
              </a:extLst>
            </p:cNvPr>
            <p:cNvSpPr/>
            <p:nvPr/>
          </p:nvSpPr>
          <p:spPr>
            <a:xfrm>
              <a:off x="1456618" y="2907519"/>
              <a:ext cx="319959" cy="428861"/>
            </a:xfrm>
            <a:custGeom>
              <a:avLst/>
              <a:gdLst>
                <a:gd name="connsiteX0" fmla="*/ 319598 w 319959"/>
                <a:gd name="connsiteY0" fmla="*/ 400432 h 428861"/>
                <a:gd name="connsiteX1" fmla="*/ 203227 w 319959"/>
                <a:gd name="connsiteY1" fmla="*/ 428862 h 428861"/>
                <a:gd name="connsiteX2" fmla="*/ 56017 w 319959"/>
                <a:gd name="connsiteY2" fmla="*/ 371881 h 428861"/>
                <a:gd name="connsiteX3" fmla="*/ 0 w 319959"/>
                <a:gd name="connsiteY3" fmla="*/ 224068 h 428861"/>
                <a:gd name="connsiteX4" fmla="*/ 60233 w 319959"/>
                <a:gd name="connsiteY4" fmla="*/ 61438 h 428861"/>
                <a:gd name="connsiteX5" fmla="*/ 221177 w 319959"/>
                <a:gd name="connsiteY5" fmla="*/ 0 h 428861"/>
                <a:gd name="connsiteX6" fmla="*/ 319960 w 319959"/>
                <a:gd name="connsiteY6" fmla="*/ 19636 h 428861"/>
                <a:gd name="connsiteX7" fmla="*/ 319960 w 319959"/>
                <a:gd name="connsiteY7" fmla="*/ 106011 h 428861"/>
                <a:gd name="connsiteX8" fmla="*/ 228767 w 319959"/>
                <a:gd name="connsiteY8" fmla="*/ 73967 h 428861"/>
                <a:gd name="connsiteX9" fmla="*/ 132393 w 319959"/>
                <a:gd name="connsiteY9" fmla="*/ 113721 h 428861"/>
                <a:gd name="connsiteX10" fmla="*/ 94807 w 319959"/>
                <a:gd name="connsiteY10" fmla="*/ 217924 h 428861"/>
                <a:gd name="connsiteX11" fmla="*/ 130225 w 319959"/>
                <a:gd name="connsiteY11" fmla="*/ 318273 h 428861"/>
                <a:gd name="connsiteX12" fmla="*/ 225273 w 319959"/>
                <a:gd name="connsiteY12" fmla="*/ 355016 h 428861"/>
                <a:gd name="connsiteX13" fmla="*/ 319719 w 319959"/>
                <a:gd name="connsiteY13" fmla="*/ 319358 h 428861"/>
                <a:gd name="connsiteX14" fmla="*/ 319719 w 319959"/>
                <a:gd name="connsiteY14" fmla="*/ 400432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9959" h="428861">
                  <a:moveTo>
                    <a:pt x="319598" y="400432"/>
                  </a:moveTo>
                  <a:cubicBezTo>
                    <a:pt x="286832" y="419345"/>
                    <a:pt x="248041" y="428862"/>
                    <a:pt x="203227" y="428862"/>
                  </a:cubicBezTo>
                  <a:cubicBezTo>
                    <a:pt x="142392" y="428862"/>
                    <a:pt x="93362" y="409828"/>
                    <a:pt x="56017" y="371881"/>
                  </a:cubicBezTo>
                  <a:cubicBezTo>
                    <a:pt x="18672" y="333934"/>
                    <a:pt x="0" y="284663"/>
                    <a:pt x="0" y="224068"/>
                  </a:cubicBezTo>
                  <a:cubicBezTo>
                    <a:pt x="0" y="156607"/>
                    <a:pt x="20118" y="102397"/>
                    <a:pt x="60233" y="61438"/>
                  </a:cubicBezTo>
                  <a:cubicBezTo>
                    <a:pt x="100349" y="20479"/>
                    <a:pt x="154077" y="0"/>
                    <a:pt x="221177" y="0"/>
                  </a:cubicBezTo>
                  <a:cubicBezTo>
                    <a:pt x="258522" y="0"/>
                    <a:pt x="291409" y="6505"/>
                    <a:pt x="319960" y="19636"/>
                  </a:cubicBezTo>
                  <a:lnTo>
                    <a:pt x="319960" y="106011"/>
                  </a:lnTo>
                  <a:cubicBezTo>
                    <a:pt x="291409" y="84688"/>
                    <a:pt x="261052" y="73967"/>
                    <a:pt x="228767" y="73967"/>
                  </a:cubicBezTo>
                  <a:cubicBezTo>
                    <a:pt x="189615" y="73967"/>
                    <a:pt x="157450" y="87218"/>
                    <a:pt x="132393" y="113721"/>
                  </a:cubicBezTo>
                  <a:cubicBezTo>
                    <a:pt x="107336" y="140223"/>
                    <a:pt x="94807" y="175038"/>
                    <a:pt x="94807" y="217924"/>
                  </a:cubicBezTo>
                  <a:cubicBezTo>
                    <a:pt x="94807" y="260329"/>
                    <a:pt x="106613" y="293819"/>
                    <a:pt x="130225" y="318273"/>
                  </a:cubicBezTo>
                  <a:cubicBezTo>
                    <a:pt x="153836" y="342849"/>
                    <a:pt x="185519" y="355016"/>
                    <a:pt x="225273" y="355016"/>
                  </a:cubicBezTo>
                  <a:cubicBezTo>
                    <a:pt x="258642" y="355016"/>
                    <a:pt x="290084" y="343210"/>
                    <a:pt x="319719" y="319358"/>
                  </a:cubicBezTo>
                  <a:lnTo>
                    <a:pt x="319719" y="400432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42DEA2-F06C-7D8F-1991-3247239BC659}"/>
                </a:ext>
              </a:extLst>
            </p:cNvPr>
            <p:cNvSpPr/>
            <p:nvPr/>
          </p:nvSpPr>
          <p:spPr>
            <a:xfrm>
              <a:off x="1860062" y="2910048"/>
              <a:ext cx="237560" cy="416694"/>
            </a:xfrm>
            <a:custGeom>
              <a:avLst/>
              <a:gdLst>
                <a:gd name="connsiteX0" fmla="*/ 237561 w 237560"/>
                <a:gd name="connsiteY0" fmla="*/ 95530 h 416694"/>
                <a:gd name="connsiteX1" fmla="*/ 189133 w 237560"/>
                <a:gd name="connsiteY1" fmla="*/ 82279 h 416694"/>
                <a:gd name="connsiteX2" fmla="*/ 120346 w 237560"/>
                <a:gd name="connsiteY2" fmla="*/ 119503 h 416694"/>
                <a:gd name="connsiteX3" fmla="*/ 92759 w 237560"/>
                <a:gd name="connsiteY3" fmla="*/ 220695 h 416694"/>
                <a:gd name="connsiteX4" fmla="*/ 92759 w 237560"/>
                <a:gd name="connsiteY4" fmla="*/ 416695 h 416694"/>
                <a:gd name="connsiteX5" fmla="*/ 0 w 237560"/>
                <a:gd name="connsiteY5" fmla="*/ 416695 h 416694"/>
                <a:gd name="connsiteX6" fmla="*/ 0 w 237560"/>
                <a:gd name="connsiteY6" fmla="*/ 7108 h 416694"/>
                <a:gd name="connsiteX7" fmla="*/ 92759 w 237560"/>
                <a:gd name="connsiteY7" fmla="*/ 7108 h 416694"/>
                <a:gd name="connsiteX8" fmla="*/ 92759 w 237560"/>
                <a:gd name="connsiteY8" fmla="*/ 91555 h 416694"/>
                <a:gd name="connsiteX9" fmla="*/ 94326 w 237560"/>
                <a:gd name="connsiteY9" fmla="*/ 91555 h 416694"/>
                <a:gd name="connsiteX10" fmla="*/ 136127 w 237560"/>
                <a:gd name="connsiteY10" fmla="*/ 24214 h 416694"/>
                <a:gd name="connsiteX11" fmla="*/ 199132 w 237560"/>
                <a:gd name="connsiteY11" fmla="*/ 0 h 416694"/>
                <a:gd name="connsiteX12" fmla="*/ 237561 w 237560"/>
                <a:gd name="connsiteY12" fmla="*/ 7589 h 416694"/>
                <a:gd name="connsiteX13" fmla="*/ 237561 w 237560"/>
                <a:gd name="connsiteY13" fmla="*/ 95530 h 4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60" h="416694">
                  <a:moveTo>
                    <a:pt x="237561" y="95530"/>
                  </a:moveTo>
                  <a:cubicBezTo>
                    <a:pt x="226357" y="86736"/>
                    <a:pt x="210215" y="82279"/>
                    <a:pt x="189133" y="82279"/>
                  </a:cubicBezTo>
                  <a:cubicBezTo>
                    <a:pt x="161666" y="82279"/>
                    <a:pt x="138778" y="94687"/>
                    <a:pt x="120346" y="119503"/>
                  </a:cubicBezTo>
                  <a:cubicBezTo>
                    <a:pt x="101915" y="144319"/>
                    <a:pt x="92759" y="178050"/>
                    <a:pt x="92759" y="220695"/>
                  </a:cubicBezTo>
                  <a:lnTo>
                    <a:pt x="92759" y="416695"/>
                  </a:lnTo>
                  <a:lnTo>
                    <a:pt x="0" y="416695"/>
                  </a:lnTo>
                  <a:lnTo>
                    <a:pt x="0" y="7108"/>
                  </a:lnTo>
                  <a:lnTo>
                    <a:pt x="92759" y="7108"/>
                  </a:lnTo>
                  <a:lnTo>
                    <a:pt x="92759" y="91555"/>
                  </a:lnTo>
                  <a:lnTo>
                    <a:pt x="94326" y="91555"/>
                  </a:lnTo>
                  <a:cubicBezTo>
                    <a:pt x="103361" y="62763"/>
                    <a:pt x="117335" y="40356"/>
                    <a:pt x="136127" y="24214"/>
                  </a:cubicBezTo>
                  <a:cubicBezTo>
                    <a:pt x="154920" y="8071"/>
                    <a:pt x="175881" y="0"/>
                    <a:pt x="199132" y="0"/>
                  </a:cubicBezTo>
                  <a:cubicBezTo>
                    <a:pt x="215877" y="0"/>
                    <a:pt x="228766" y="2530"/>
                    <a:pt x="237561" y="7589"/>
                  </a:cubicBezTo>
                  <a:lnTo>
                    <a:pt x="237561" y="955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B5BBBA-E482-0316-5063-BC87E26F842D}"/>
                </a:ext>
              </a:extLst>
            </p:cNvPr>
            <p:cNvSpPr/>
            <p:nvPr/>
          </p:nvSpPr>
          <p:spPr>
            <a:xfrm>
              <a:off x="2113765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19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8 w 421272"/>
                <a:gd name="connsiteY7" fmla="*/ 369713 h 428620"/>
                <a:gd name="connsiteX8" fmla="*/ 208046 w 421272"/>
                <a:gd name="connsiteY8" fmla="*/ 428621 h 428620"/>
                <a:gd name="connsiteX9" fmla="*/ 212503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3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19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3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8" y="369713"/>
                  </a:cubicBezTo>
                  <a:cubicBezTo>
                    <a:pt x="324899" y="408985"/>
                    <a:pt x="273219" y="428621"/>
                    <a:pt x="208046" y="428621"/>
                  </a:cubicBezTo>
                  <a:close/>
                  <a:moveTo>
                    <a:pt x="212503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6" y="294421"/>
                    <a:pt x="326224" y="259847"/>
                    <a:pt x="326224" y="215033"/>
                  </a:cubicBezTo>
                  <a:cubicBezTo>
                    <a:pt x="326224" y="169979"/>
                    <a:pt x="316466" y="135164"/>
                    <a:pt x="296830" y="110589"/>
                  </a:cubicBezTo>
                  <a:cubicBezTo>
                    <a:pt x="277074" y="86134"/>
                    <a:pt x="249005" y="73846"/>
                    <a:pt x="212503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F5784C-6467-CFC5-E02D-47B7CD402849}"/>
                </a:ext>
              </a:extLst>
            </p:cNvPr>
            <p:cNvSpPr/>
            <p:nvPr/>
          </p:nvSpPr>
          <p:spPr>
            <a:xfrm>
              <a:off x="2579249" y="2907519"/>
              <a:ext cx="290686" cy="428861"/>
            </a:xfrm>
            <a:custGeom>
              <a:avLst/>
              <a:gdLst>
                <a:gd name="connsiteX0" fmla="*/ 0 w 290686"/>
                <a:gd name="connsiteY0" fmla="*/ 406455 h 428861"/>
                <a:gd name="connsiteX1" fmla="*/ 0 w 290686"/>
                <a:gd name="connsiteY1" fmla="*/ 320442 h 428861"/>
                <a:gd name="connsiteX2" fmla="*/ 114805 w 290686"/>
                <a:gd name="connsiteY2" fmla="*/ 360075 h 428861"/>
                <a:gd name="connsiteX3" fmla="*/ 198770 w 290686"/>
                <a:gd name="connsiteY3" fmla="*/ 310443 h 428861"/>
                <a:gd name="connsiteX4" fmla="*/ 191542 w 290686"/>
                <a:gd name="connsiteY4" fmla="*/ 286591 h 428861"/>
                <a:gd name="connsiteX5" fmla="*/ 172147 w 290686"/>
                <a:gd name="connsiteY5" fmla="*/ 269243 h 428861"/>
                <a:gd name="connsiteX6" fmla="*/ 143355 w 290686"/>
                <a:gd name="connsiteY6" fmla="*/ 255631 h 428861"/>
                <a:gd name="connsiteX7" fmla="*/ 106372 w 290686"/>
                <a:gd name="connsiteY7" fmla="*/ 242018 h 428861"/>
                <a:gd name="connsiteX8" fmla="*/ 60956 w 290686"/>
                <a:gd name="connsiteY8" fmla="*/ 220816 h 428861"/>
                <a:gd name="connsiteX9" fmla="*/ 27346 w 290686"/>
                <a:gd name="connsiteY9" fmla="*/ 195397 h 428861"/>
                <a:gd name="connsiteX10" fmla="*/ 7107 w 290686"/>
                <a:gd name="connsiteY10" fmla="*/ 163233 h 428861"/>
                <a:gd name="connsiteX11" fmla="*/ 361 w 290686"/>
                <a:gd name="connsiteY11" fmla="*/ 121190 h 428861"/>
                <a:gd name="connsiteX12" fmla="*/ 14336 w 290686"/>
                <a:gd name="connsiteY12" fmla="*/ 69027 h 428861"/>
                <a:gd name="connsiteX13" fmla="*/ 51921 w 290686"/>
                <a:gd name="connsiteY13" fmla="*/ 31080 h 428861"/>
                <a:gd name="connsiteX14" fmla="*/ 105529 w 290686"/>
                <a:gd name="connsiteY14" fmla="*/ 7830 h 428861"/>
                <a:gd name="connsiteX15" fmla="*/ 167569 w 290686"/>
                <a:gd name="connsiteY15" fmla="*/ 0 h 428861"/>
                <a:gd name="connsiteX16" fmla="*/ 269123 w 290686"/>
                <a:gd name="connsiteY16" fmla="*/ 17227 h 428861"/>
                <a:gd name="connsiteX17" fmla="*/ 269123 w 290686"/>
                <a:gd name="connsiteY17" fmla="*/ 98421 h 428861"/>
                <a:gd name="connsiteX18" fmla="*/ 169979 w 290686"/>
                <a:gd name="connsiteY18" fmla="*/ 68787 h 428861"/>
                <a:gd name="connsiteX19" fmla="*/ 138175 w 290686"/>
                <a:gd name="connsiteY19" fmla="*/ 72401 h 428861"/>
                <a:gd name="connsiteX20" fmla="*/ 113962 w 290686"/>
                <a:gd name="connsiteY20" fmla="*/ 82399 h 428861"/>
                <a:gd name="connsiteX21" fmla="*/ 98421 w 290686"/>
                <a:gd name="connsiteY21" fmla="*/ 97819 h 428861"/>
                <a:gd name="connsiteX22" fmla="*/ 92880 w 290686"/>
                <a:gd name="connsiteY22" fmla="*/ 117576 h 428861"/>
                <a:gd name="connsiteX23" fmla="*/ 98421 w 290686"/>
                <a:gd name="connsiteY23" fmla="*/ 139982 h 428861"/>
                <a:gd name="connsiteX24" fmla="*/ 115046 w 290686"/>
                <a:gd name="connsiteY24" fmla="*/ 156125 h 428861"/>
                <a:gd name="connsiteX25" fmla="*/ 141428 w 290686"/>
                <a:gd name="connsiteY25" fmla="*/ 168895 h 428861"/>
                <a:gd name="connsiteX26" fmla="*/ 176845 w 290686"/>
                <a:gd name="connsiteY26" fmla="*/ 181544 h 428861"/>
                <a:gd name="connsiteX27" fmla="*/ 224189 w 290686"/>
                <a:gd name="connsiteY27" fmla="*/ 203589 h 428861"/>
                <a:gd name="connsiteX28" fmla="*/ 259967 w 290686"/>
                <a:gd name="connsiteY28" fmla="*/ 229007 h 428861"/>
                <a:gd name="connsiteX29" fmla="*/ 282736 w 290686"/>
                <a:gd name="connsiteY29" fmla="*/ 261774 h 428861"/>
                <a:gd name="connsiteX30" fmla="*/ 290687 w 290686"/>
                <a:gd name="connsiteY30" fmla="*/ 305986 h 428861"/>
                <a:gd name="connsiteX31" fmla="*/ 276230 w 290686"/>
                <a:gd name="connsiteY31" fmla="*/ 360437 h 428861"/>
                <a:gd name="connsiteX32" fmla="*/ 237801 w 290686"/>
                <a:gd name="connsiteY32" fmla="*/ 398866 h 428861"/>
                <a:gd name="connsiteX33" fmla="*/ 182387 w 290686"/>
                <a:gd name="connsiteY33" fmla="*/ 421513 h 428861"/>
                <a:gd name="connsiteX34" fmla="*/ 116130 w 290686"/>
                <a:gd name="connsiteY34" fmla="*/ 428862 h 428861"/>
                <a:gd name="connsiteX35" fmla="*/ 0 w 290686"/>
                <a:gd name="connsiteY35" fmla="*/ 406455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0686" h="428861">
                  <a:moveTo>
                    <a:pt x="0" y="406455"/>
                  </a:moveTo>
                  <a:lnTo>
                    <a:pt x="0" y="320442"/>
                  </a:lnTo>
                  <a:cubicBezTo>
                    <a:pt x="34695" y="346824"/>
                    <a:pt x="72882" y="360075"/>
                    <a:pt x="114805" y="360075"/>
                  </a:cubicBezTo>
                  <a:cubicBezTo>
                    <a:pt x="170822" y="360075"/>
                    <a:pt x="198770" y="343571"/>
                    <a:pt x="198770" y="310443"/>
                  </a:cubicBezTo>
                  <a:cubicBezTo>
                    <a:pt x="198770" y="301167"/>
                    <a:pt x="196361" y="293216"/>
                    <a:pt x="191542" y="286591"/>
                  </a:cubicBezTo>
                  <a:cubicBezTo>
                    <a:pt x="186724" y="280085"/>
                    <a:pt x="180218" y="274303"/>
                    <a:pt x="172147" y="269243"/>
                  </a:cubicBezTo>
                  <a:cubicBezTo>
                    <a:pt x="163955" y="264184"/>
                    <a:pt x="154438" y="259606"/>
                    <a:pt x="143355" y="255631"/>
                  </a:cubicBezTo>
                  <a:cubicBezTo>
                    <a:pt x="132273" y="251655"/>
                    <a:pt x="119985" y="247077"/>
                    <a:pt x="106372" y="242018"/>
                  </a:cubicBezTo>
                  <a:cubicBezTo>
                    <a:pt x="89627" y="235392"/>
                    <a:pt x="74448" y="228285"/>
                    <a:pt x="60956" y="220816"/>
                  </a:cubicBezTo>
                  <a:cubicBezTo>
                    <a:pt x="47464" y="213347"/>
                    <a:pt x="36260" y="204914"/>
                    <a:pt x="27346" y="195397"/>
                  </a:cubicBezTo>
                  <a:cubicBezTo>
                    <a:pt x="18431" y="185880"/>
                    <a:pt x="11685" y="175159"/>
                    <a:pt x="7107" y="163233"/>
                  </a:cubicBezTo>
                  <a:cubicBezTo>
                    <a:pt x="2530" y="151186"/>
                    <a:pt x="361" y="137212"/>
                    <a:pt x="361" y="121190"/>
                  </a:cubicBezTo>
                  <a:cubicBezTo>
                    <a:pt x="361" y="101433"/>
                    <a:pt x="5060" y="84086"/>
                    <a:pt x="14336" y="69027"/>
                  </a:cubicBezTo>
                  <a:cubicBezTo>
                    <a:pt x="23611" y="53969"/>
                    <a:pt x="36140" y="41320"/>
                    <a:pt x="51921" y="31080"/>
                  </a:cubicBezTo>
                  <a:cubicBezTo>
                    <a:pt x="67702" y="20841"/>
                    <a:pt x="85531" y="13131"/>
                    <a:pt x="105529" y="7830"/>
                  </a:cubicBezTo>
                  <a:cubicBezTo>
                    <a:pt x="125526" y="2530"/>
                    <a:pt x="146247" y="0"/>
                    <a:pt x="167569" y="0"/>
                  </a:cubicBezTo>
                  <a:cubicBezTo>
                    <a:pt x="205396" y="0"/>
                    <a:pt x="239247" y="5782"/>
                    <a:pt x="269123" y="17227"/>
                  </a:cubicBezTo>
                  <a:lnTo>
                    <a:pt x="269123" y="98421"/>
                  </a:lnTo>
                  <a:cubicBezTo>
                    <a:pt x="240331" y="78665"/>
                    <a:pt x="207203" y="68787"/>
                    <a:pt x="169979" y="68787"/>
                  </a:cubicBezTo>
                  <a:cubicBezTo>
                    <a:pt x="158293" y="68787"/>
                    <a:pt x="147692" y="69991"/>
                    <a:pt x="138175" y="72401"/>
                  </a:cubicBezTo>
                  <a:cubicBezTo>
                    <a:pt x="128658" y="74810"/>
                    <a:pt x="120587" y="78183"/>
                    <a:pt x="113962" y="82399"/>
                  </a:cubicBezTo>
                  <a:cubicBezTo>
                    <a:pt x="107336" y="86616"/>
                    <a:pt x="102035" y="91796"/>
                    <a:pt x="98421" y="97819"/>
                  </a:cubicBezTo>
                  <a:cubicBezTo>
                    <a:pt x="94687" y="103842"/>
                    <a:pt x="92880" y="110468"/>
                    <a:pt x="92880" y="117576"/>
                  </a:cubicBezTo>
                  <a:cubicBezTo>
                    <a:pt x="92880" y="126370"/>
                    <a:pt x="94687" y="133839"/>
                    <a:pt x="98421" y="139982"/>
                  </a:cubicBezTo>
                  <a:cubicBezTo>
                    <a:pt x="102156" y="146126"/>
                    <a:pt x="107697" y="151547"/>
                    <a:pt x="115046" y="156125"/>
                  </a:cubicBezTo>
                  <a:cubicBezTo>
                    <a:pt x="122394" y="160823"/>
                    <a:pt x="131188" y="165040"/>
                    <a:pt x="141428" y="168895"/>
                  </a:cubicBezTo>
                  <a:cubicBezTo>
                    <a:pt x="151668" y="172749"/>
                    <a:pt x="163473" y="176966"/>
                    <a:pt x="176845" y="181544"/>
                  </a:cubicBezTo>
                  <a:cubicBezTo>
                    <a:pt x="194433" y="188772"/>
                    <a:pt x="210215" y="196120"/>
                    <a:pt x="224189" y="203589"/>
                  </a:cubicBezTo>
                  <a:cubicBezTo>
                    <a:pt x="238163" y="211058"/>
                    <a:pt x="250089" y="219491"/>
                    <a:pt x="259967" y="229007"/>
                  </a:cubicBezTo>
                  <a:cubicBezTo>
                    <a:pt x="269846" y="238524"/>
                    <a:pt x="277435" y="249366"/>
                    <a:pt x="282736" y="261774"/>
                  </a:cubicBezTo>
                  <a:cubicBezTo>
                    <a:pt x="288036" y="274182"/>
                    <a:pt x="290687" y="288879"/>
                    <a:pt x="290687" y="305986"/>
                  </a:cubicBezTo>
                  <a:cubicBezTo>
                    <a:pt x="290687" y="326827"/>
                    <a:pt x="285868" y="344897"/>
                    <a:pt x="276230" y="360437"/>
                  </a:cubicBezTo>
                  <a:cubicBezTo>
                    <a:pt x="266593" y="375857"/>
                    <a:pt x="253824" y="388746"/>
                    <a:pt x="237801" y="398866"/>
                  </a:cubicBezTo>
                  <a:cubicBezTo>
                    <a:pt x="221779" y="408985"/>
                    <a:pt x="203348" y="416574"/>
                    <a:pt x="182387" y="421513"/>
                  </a:cubicBezTo>
                  <a:cubicBezTo>
                    <a:pt x="161425" y="426453"/>
                    <a:pt x="139380" y="428862"/>
                    <a:pt x="116130" y="428862"/>
                  </a:cubicBezTo>
                  <a:cubicBezTo>
                    <a:pt x="71678" y="428862"/>
                    <a:pt x="32887" y="421393"/>
                    <a:pt x="0" y="406455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23BD10-6447-B163-F8B9-CAAA9083569F}"/>
                </a:ext>
              </a:extLst>
            </p:cNvPr>
            <p:cNvSpPr/>
            <p:nvPr/>
          </p:nvSpPr>
          <p:spPr>
            <a:xfrm>
              <a:off x="2907039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20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9 w 421272"/>
                <a:gd name="connsiteY7" fmla="*/ 369713 h 428620"/>
                <a:gd name="connsiteX8" fmla="*/ 208046 w 421272"/>
                <a:gd name="connsiteY8" fmla="*/ 428621 h 428620"/>
                <a:gd name="connsiteX9" fmla="*/ 212504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4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20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4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9" y="369713"/>
                  </a:cubicBezTo>
                  <a:cubicBezTo>
                    <a:pt x="324899" y="408985"/>
                    <a:pt x="273098" y="428621"/>
                    <a:pt x="208046" y="428621"/>
                  </a:cubicBezTo>
                  <a:close/>
                  <a:moveTo>
                    <a:pt x="212504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7" y="294421"/>
                    <a:pt x="326224" y="259847"/>
                    <a:pt x="326224" y="215033"/>
                  </a:cubicBezTo>
                  <a:cubicBezTo>
                    <a:pt x="326224" y="169979"/>
                    <a:pt x="316467" y="135164"/>
                    <a:pt x="296830" y="110589"/>
                  </a:cubicBezTo>
                  <a:cubicBezTo>
                    <a:pt x="277074" y="86134"/>
                    <a:pt x="249005" y="73846"/>
                    <a:pt x="212504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3D94ED-8DC7-74D6-930D-8D8AC4CFA368}"/>
                </a:ext>
              </a:extLst>
            </p:cNvPr>
            <p:cNvSpPr/>
            <p:nvPr/>
          </p:nvSpPr>
          <p:spPr>
            <a:xfrm>
              <a:off x="3337346" y="2711278"/>
              <a:ext cx="272857" cy="615465"/>
            </a:xfrm>
            <a:custGeom>
              <a:avLst/>
              <a:gdLst>
                <a:gd name="connsiteX0" fmla="*/ 272737 w 272857"/>
                <a:gd name="connsiteY0" fmla="*/ 84688 h 615465"/>
                <a:gd name="connsiteX1" fmla="*/ 229971 w 272857"/>
                <a:gd name="connsiteY1" fmla="*/ 73846 h 615465"/>
                <a:gd name="connsiteX2" fmla="*/ 162389 w 272857"/>
                <a:gd name="connsiteY2" fmla="*/ 150222 h 615465"/>
                <a:gd name="connsiteX3" fmla="*/ 162389 w 272857"/>
                <a:gd name="connsiteY3" fmla="*/ 205878 h 615465"/>
                <a:gd name="connsiteX4" fmla="*/ 257558 w 272857"/>
                <a:gd name="connsiteY4" fmla="*/ 205878 h 615465"/>
                <a:gd name="connsiteX5" fmla="*/ 257558 w 272857"/>
                <a:gd name="connsiteY5" fmla="*/ 278640 h 615465"/>
                <a:gd name="connsiteX6" fmla="*/ 162751 w 272857"/>
                <a:gd name="connsiteY6" fmla="*/ 278640 h 615465"/>
                <a:gd name="connsiteX7" fmla="*/ 162751 w 272857"/>
                <a:gd name="connsiteY7" fmla="*/ 615465 h 615465"/>
                <a:gd name="connsiteX8" fmla="*/ 69991 w 272857"/>
                <a:gd name="connsiteY8" fmla="*/ 615465 h 615465"/>
                <a:gd name="connsiteX9" fmla="*/ 69991 w 272857"/>
                <a:gd name="connsiteY9" fmla="*/ 278760 h 615465"/>
                <a:gd name="connsiteX10" fmla="*/ 0 w 272857"/>
                <a:gd name="connsiteY10" fmla="*/ 278760 h 615465"/>
                <a:gd name="connsiteX11" fmla="*/ 0 w 272857"/>
                <a:gd name="connsiteY11" fmla="*/ 205998 h 615465"/>
                <a:gd name="connsiteX12" fmla="*/ 69991 w 272857"/>
                <a:gd name="connsiteY12" fmla="*/ 205998 h 615465"/>
                <a:gd name="connsiteX13" fmla="*/ 69991 w 272857"/>
                <a:gd name="connsiteY13" fmla="*/ 139501 h 615465"/>
                <a:gd name="connsiteX14" fmla="*/ 112396 w 272857"/>
                <a:gd name="connsiteY14" fmla="*/ 37345 h 615465"/>
                <a:gd name="connsiteX15" fmla="*/ 218406 w 272857"/>
                <a:gd name="connsiteY15" fmla="*/ 0 h 615465"/>
                <a:gd name="connsiteX16" fmla="*/ 272857 w 272857"/>
                <a:gd name="connsiteY16" fmla="*/ 7589 h 615465"/>
                <a:gd name="connsiteX17" fmla="*/ 272857 w 272857"/>
                <a:gd name="connsiteY17" fmla="*/ 84688 h 61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857" h="615465">
                  <a:moveTo>
                    <a:pt x="272737" y="84688"/>
                  </a:moveTo>
                  <a:cubicBezTo>
                    <a:pt x="260208" y="77460"/>
                    <a:pt x="245993" y="73846"/>
                    <a:pt x="229971" y="73846"/>
                  </a:cubicBezTo>
                  <a:cubicBezTo>
                    <a:pt x="184917" y="73846"/>
                    <a:pt x="162389" y="99265"/>
                    <a:pt x="162389" y="150222"/>
                  </a:cubicBezTo>
                  <a:lnTo>
                    <a:pt x="162389" y="205878"/>
                  </a:lnTo>
                  <a:lnTo>
                    <a:pt x="257558" y="205878"/>
                  </a:lnTo>
                  <a:lnTo>
                    <a:pt x="257558" y="278640"/>
                  </a:lnTo>
                  <a:lnTo>
                    <a:pt x="162751" y="278640"/>
                  </a:lnTo>
                  <a:lnTo>
                    <a:pt x="162751" y="615465"/>
                  </a:lnTo>
                  <a:lnTo>
                    <a:pt x="69991" y="615465"/>
                  </a:lnTo>
                  <a:lnTo>
                    <a:pt x="69991" y="278760"/>
                  </a:lnTo>
                  <a:lnTo>
                    <a:pt x="0" y="278760"/>
                  </a:lnTo>
                  <a:lnTo>
                    <a:pt x="0" y="205998"/>
                  </a:lnTo>
                  <a:lnTo>
                    <a:pt x="69991" y="205998"/>
                  </a:lnTo>
                  <a:lnTo>
                    <a:pt x="69991" y="139501"/>
                  </a:lnTo>
                  <a:cubicBezTo>
                    <a:pt x="69991" y="96253"/>
                    <a:pt x="84086" y="62281"/>
                    <a:pt x="112396" y="37345"/>
                  </a:cubicBezTo>
                  <a:cubicBezTo>
                    <a:pt x="140705" y="12408"/>
                    <a:pt x="176002" y="0"/>
                    <a:pt x="218406" y="0"/>
                  </a:cubicBezTo>
                  <a:cubicBezTo>
                    <a:pt x="241295" y="0"/>
                    <a:pt x="259486" y="2530"/>
                    <a:pt x="272857" y="7589"/>
                  </a:cubicBezTo>
                  <a:lnTo>
                    <a:pt x="272857" y="84688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3CED5F-843F-4C67-1B53-45DC8A5D2EC2}"/>
                </a:ext>
              </a:extLst>
            </p:cNvPr>
            <p:cNvSpPr/>
            <p:nvPr/>
          </p:nvSpPr>
          <p:spPr>
            <a:xfrm>
              <a:off x="3575871" y="2796087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2 h 539932"/>
                <a:gd name="connsiteX4" fmla="*/ 0 w 259244"/>
                <a:gd name="connsiteY4" fmla="*/ 193952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4 w 259244"/>
                <a:gd name="connsiteY8" fmla="*/ 0 h 539932"/>
                <a:gd name="connsiteX9" fmla="*/ 161184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2 h 539932"/>
                <a:gd name="connsiteX12" fmla="*/ 161184 w 259244"/>
                <a:gd name="connsiteY12" fmla="*/ 193952 h 539932"/>
                <a:gd name="connsiteX13" fmla="*/ 161184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4 w 259244"/>
                <a:gd name="connsiteY16" fmla="*/ 452714 h 539932"/>
                <a:gd name="connsiteX17" fmla="*/ 259244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2"/>
                  </a:lnTo>
                  <a:lnTo>
                    <a:pt x="0" y="193952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4" y="0"/>
                  </a:lnTo>
                  <a:lnTo>
                    <a:pt x="161184" y="121190"/>
                  </a:lnTo>
                  <a:lnTo>
                    <a:pt x="259124" y="121190"/>
                  </a:lnTo>
                  <a:lnTo>
                    <a:pt x="259124" y="193952"/>
                  </a:lnTo>
                  <a:lnTo>
                    <a:pt x="161184" y="193952"/>
                  </a:lnTo>
                  <a:lnTo>
                    <a:pt x="161184" y="398745"/>
                  </a:lnTo>
                  <a:cubicBezTo>
                    <a:pt x="161184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7" y="466327"/>
                    <a:pt x="247680" y="461749"/>
                    <a:pt x="259244" y="452714"/>
                  </a:cubicBezTo>
                  <a:lnTo>
                    <a:pt x="259244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49059D-900A-C605-84CC-80AEAEEC736F}"/>
                </a:ext>
              </a:extLst>
            </p:cNvPr>
            <p:cNvSpPr/>
            <p:nvPr/>
          </p:nvSpPr>
          <p:spPr>
            <a:xfrm>
              <a:off x="587450" y="3572375"/>
              <a:ext cx="97939" cy="573663"/>
            </a:xfrm>
            <a:custGeom>
              <a:avLst/>
              <a:gdLst>
                <a:gd name="connsiteX0" fmla="*/ 97940 w 97939"/>
                <a:gd name="connsiteY0" fmla="*/ 573663 h 573663"/>
                <a:gd name="connsiteX1" fmla="*/ 0 w 97939"/>
                <a:gd name="connsiteY1" fmla="*/ 573663 h 573663"/>
                <a:gd name="connsiteX2" fmla="*/ 0 w 97939"/>
                <a:gd name="connsiteY2" fmla="*/ 0 h 573663"/>
                <a:gd name="connsiteX3" fmla="*/ 97940 w 97939"/>
                <a:gd name="connsiteY3" fmla="*/ 0 h 573663"/>
                <a:gd name="connsiteX4" fmla="*/ 97940 w 97939"/>
                <a:gd name="connsiteY4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39" h="573663">
                  <a:moveTo>
                    <a:pt x="97940" y="573663"/>
                  </a:moveTo>
                  <a:lnTo>
                    <a:pt x="0" y="573663"/>
                  </a:lnTo>
                  <a:lnTo>
                    <a:pt x="0" y="0"/>
                  </a:lnTo>
                  <a:lnTo>
                    <a:pt x="97940" y="0"/>
                  </a:lnTo>
                  <a:lnTo>
                    <a:pt x="97940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EDBAF49-C1FC-BBC1-E698-E893439F6358}"/>
                </a:ext>
              </a:extLst>
            </p:cNvPr>
            <p:cNvSpPr/>
            <p:nvPr/>
          </p:nvSpPr>
          <p:spPr>
            <a:xfrm>
              <a:off x="765139" y="3726934"/>
              <a:ext cx="399227" cy="611851"/>
            </a:xfrm>
            <a:custGeom>
              <a:avLst/>
              <a:gdLst>
                <a:gd name="connsiteX0" fmla="*/ 399227 w 399227"/>
                <a:gd name="connsiteY0" fmla="*/ 386217 h 611851"/>
                <a:gd name="connsiteX1" fmla="*/ 172388 w 399227"/>
                <a:gd name="connsiteY1" fmla="*/ 611851 h 611851"/>
                <a:gd name="connsiteX2" fmla="*/ 32767 w 399227"/>
                <a:gd name="connsiteY2" fmla="*/ 585107 h 611851"/>
                <a:gd name="connsiteX3" fmla="*/ 32767 w 399227"/>
                <a:gd name="connsiteY3" fmla="*/ 500299 h 611851"/>
                <a:gd name="connsiteX4" fmla="*/ 160341 w 399227"/>
                <a:gd name="connsiteY4" fmla="*/ 538728 h 611851"/>
                <a:gd name="connsiteX5" fmla="*/ 306347 w 399227"/>
                <a:gd name="connsiteY5" fmla="*/ 395131 h 611851"/>
                <a:gd name="connsiteX6" fmla="*/ 306347 w 399227"/>
                <a:gd name="connsiteY6" fmla="*/ 350318 h 611851"/>
                <a:gd name="connsiteX7" fmla="*/ 304781 w 399227"/>
                <a:gd name="connsiteY7" fmla="*/ 350318 h 611851"/>
                <a:gd name="connsiteX8" fmla="*/ 166365 w 399227"/>
                <a:gd name="connsiteY8" fmla="*/ 428742 h 611851"/>
                <a:gd name="connsiteX9" fmla="*/ 45777 w 399227"/>
                <a:gd name="connsiteY9" fmla="*/ 374170 h 611851"/>
                <a:gd name="connsiteX10" fmla="*/ 0 w 399227"/>
                <a:gd name="connsiteY10" fmla="*/ 227562 h 611851"/>
                <a:gd name="connsiteX11" fmla="*/ 49150 w 399227"/>
                <a:gd name="connsiteY11" fmla="*/ 61559 h 611851"/>
                <a:gd name="connsiteX12" fmla="*/ 184314 w 399227"/>
                <a:gd name="connsiteY12" fmla="*/ 0 h 611851"/>
                <a:gd name="connsiteX13" fmla="*/ 304661 w 399227"/>
                <a:gd name="connsiteY13" fmla="*/ 66377 h 611851"/>
                <a:gd name="connsiteX14" fmla="*/ 306227 w 399227"/>
                <a:gd name="connsiteY14" fmla="*/ 66377 h 611851"/>
                <a:gd name="connsiteX15" fmla="*/ 306227 w 399227"/>
                <a:gd name="connsiteY15" fmla="*/ 9637 h 611851"/>
                <a:gd name="connsiteX16" fmla="*/ 398986 w 399227"/>
                <a:gd name="connsiteY16" fmla="*/ 9637 h 611851"/>
                <a:gd name="connsiteX17" fmla="*/ 398986 w 399227"/>
                <a:gd name="connsiteY17" fmla="*/ 386217 h 611851"/>
                <a:gd name="connsiteX18" fmla="*/ 307311 w 399227"/>
                <a:gd name="connsiteY18" fmla="*/ 231417 h 611851"/>
                <a:gd name="connsiteX19" fmla="*/ 307311 w 399227"/>
                <a:gd name="connsiteY19" fmla="*/ 178171 h 611851"/>
                <a:gd name="connsiteX20" fmla="*/ 278760 w 399227"/>
                <a:gd name="connsiteY20" fmla="*/ 104324 h 611851"/>
                <a:gd name="connsiteX21" fmla="*/ 207323 w 399227"/>
                <a:gd name="connsiteY21" fmla="*/ 73726 h 611851"/>
                <a:gd name="connsiteX22" fmla="*/ 124683 w 399227"/>
                <a:gd name="connsiteY22" fmla="*/ 112757 h 611851"/>
                <a:gd name="connsiteX23" fmla="*/ 94928 w 399227"/>
                <a:gd name="connsiteY23" fmla="*/ 221779 h 611851"/>
                <a:gd name="connsiteX24" fmla="*/ 123479 w 399227"/>
                <a:gd name="connsiteY24" fmla="*/ 318394 h 611851"/>
                <a:gd name="connsiteX25" fmla="*/ 199252 w 399227"/>
                <a:gd name="connsiteY25" fmla="*/ 354534 h 611851"/>
                <a:gd name="connsiteX26" fmla="*/ 277194 w 399227"/>
                <a:gd name="connsiteY26" fmla="*/ 319960 h 611851"/>
                <a:gd name="connsiteX27" fmla="*/ 307311 w 399227"/>
                <a:gd name="connsiteY27" fmla="*/ 231417 h 61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99227" h="611851">
                  <a:moveTo>
                    <a:pt x="399227" y="386217"/>
                  </a:moveTo>
                  <a:cubicBezTo>
                    <a:pt x="399227" y="536559"/>
                    <a:pt x="323574" y="611851"/>
                    <a:pt x="172388" y="611851"/>
                  </a:cubicBezTo>
                  <a:cubicBezTo>
                    <a:pt x="119021" y="611851"/>
                    <a:pt x="72521" y="602937"/>
                    <a:pt x="32767" y="585107"/>
                  </a:cubicBezTo>
                  <a:lnTo>
                    <a:pt x="32767" y="500299"/>
                  </a:lnTo>
                  <a:cubicBezTo>
                    <a:pt x="77581" y="525838"/>
                    <a:pt x="120105" y="538728"/>
                    <a:pt x="160341" y="538728"/>
                  </a:cubicBezTo>
                  <a:cubicBezTo>
                    <a:pt x="257679" y="538728"/>
                    <a:pt x="306347" y="490902"/>
                    <a:pt x="306347" y="395131"/>
                  </a:cubicBezTo>
                  <a:lnTo>
                    <a:pt x="306347" y="350318"/>
                  </a:lnTo>
                  <a:lnTo>
                    <a:pt x="304781" y="350318"/>
                  </a:lnTo>
                  <a:cubicBezTo>
                    <a:pt x="274062" y="402600"/>
                    <a:pt x="227923" y="428742"/>
                    <a:pt x="166365" y="428742"/>
                  </a:cubicBezTo>
                  <a:cubicBezTo>
                    <a:pt x="116491" y="428742"/>
                    <a:pt x="76256" y="410551"/>
                    <a:pt x="45777" y="374170"/>
                  </a:cubicBezTo>
                  <a:cubicBezTo>
                    <a:pt x="15299" y="337789"/>
                    <a:pt x="0" y="288880"/>
                    <a:pt x="0" y="227562"/>
                  </a:cubicBezTo>
                  <a:cubicBezTo>
                    <a:pt x="0" y="157932"/>
                    <a:pt x="16383" y="102638"/>
                    <a:pt x="49150" y="61559"/>
                  </a:cubicBezTo>
                  <a:cubicBezTo>
                    <a:pt x="81917" y="20480"/>
                    <a:pt x="126972" y="0"/>
                    <a:pt x="184314" y="0"/>
                  </a:cubicBezTo>
                  <a:cubicBezTo>
                    <a:pt x="238404" y="0"/>
                    <a:pt x="278519" y="22166"/>
                    <a:pt x="304661" y="66377"/>
                  </a:cubicBezTo>
                  <a:lnTo>
                    <a:pt x="306227" y="66377"/>
                  </a:lnTo>
                  <a:lnTo>
                    <a:pt x="306227" y="9637"/>
                  </a:lnTo>
                  <a:lnTo>
                    <a:pt x="398986" y="9637"/>
                  </a:lnTo>
                  <a:lnTo>
                    <a:pt x="398986" y="386217"/>
                  </a:lnTo>
                  <a:close/>
                  <a:moveTo>
                    <a:pt x="307311" y="231417"/>
                  </a:moveTo>
                  <a:lnTo>
                    <a:pt x="307311" y="178171"/>
                  </a:lnTo>
                  <a:cubicBezTo>
                    <a:pt x="307311" y="149379"/>
                    <a:pt x="297794" y="124804"/>
                    <a:pt x="278760" y="104324"/>
                  </a:cubicBezTo>
                  <a:cubicBezTo>
                    <a:pt x="259727" y="83965"/>
                    <a:pt x="235874" y="73726"/>
                    <a:pt x="207323" y="73726"/>
                  </a:cubicBezTo>
                  <a:cubicBezTo>
                    <a:pt x="172147" y="73726"/>
                    <a:pt x="144560" y="86736"/>
                    <a:pt x="124683" y="112757"/>
                  </a:cubicBezTo>
                  <a:cubicBezTo>
                    <a:pt x="104806" y="138778"/>
                    <a:pt x="94928" y="175038"/>
                    <a:pt x="94928" y="221779"/>
                  </a:cubicBezTo>
                  <a:cubicBezTo>
                    <a:pt x="94928" y="262015"/>
                    <a:pt x="104445" y="294301"/>
                    <a:pt x="123479" y="318394"/>
                  </a:cubicBezTo>
                  <a:cubicBezTo>
                    <a:pt x="142512" y="342487"/>
                    <a:pt x="167810" y="354534"/>
                    <a:pt x="199252" y="354534"/>
                  </a:cubicBezTo>
                  <a:cubicBezTo>
                    <a:pt x="231296" y="354534"/>
                    <a:pt x="257197" y="342969"/>
                    <a:pt x="277194" y="319960"/>
                  </a:cubicBezTo>
                  <a:cubicBezTo>
                    <a:pt x="297192" y="296951"/>
                    <a:pt x="307311" y="267437"/>
                    <a:pt x="307311" y="231417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BD53C2-64A0-AD8D-840B-AFF8A437AD4B}"/>
                </a:ext>
              </a:extLst>
            </p:cNvPr>
            <p:cNvSpPr/>
            <p:nvPr/>
          </p:nvSpPr>
          <p:spPr>
            <a:xfrm>
              <a:off x="1260619" y="3726813"/>
              <a:ext cx="364773" cy="419224"/>
            </a:xfrm>
            <a:custGeom>
              <a:avLst/>
              <a:gdLst>
                <a:gd name="connsiteX0" fmla="*/ 364773 w 364773"/>
                <a:gd name="connsiteY0" fmla="*/ 419225 h 419224"/>
                <a:gd name="connsiteX1" fmla="*/ 272014 w 364773"/>
                <a:gd name="connsiteY1" fmla="*/ 419225 h 419224"/>
                <a:gd name="connsiteX2" fmla="*/ 272014 w 364773"/>
                <a:gd name="connsiteY2" fmla="*/ 188410 h 419224"/>
                <a:gd name="connsiteX3" fmla="*/ 190819 w 364773"/>
                <a:gd name="connsiteY3" fmla="*/ 73605 h 419224"/>
                <a:gd name="connsiteX4" fmla="*/ 120828 w 364773"/>
                <a:gd name="connsiteY4" fmla="*/ 105408 h 419224"/>
                <a:gd name="connsiteX5" fmla="*/ 93241 w 364773"/>
                <a:gd name="connsiteY5" fmla="*/ 185639 h 419224"/>
                <a:gd name="connsiteX6" fmla="*/ 93241 w 364773"/>
                <a:gd name="connsiteY6" fmla="*/ 419225 h 419224"/>
                <a:gd name="connsiteX7" fmla="*/ 0 w 364773"/>
                <a:gd name="connsiteY7" fmla="*/ 419225 h 419224"/>
                <a:gd name="connsiteX8" fmla="*/ 0 w 364773"/>
                <a:gd name="connsiteY8" fmla="*/ 9637 h 419224"/>
                <a:gd name="connsiteX9" fmla="*/ 93241 w 364773"/>
                <a:gd name="connsiteY9" fmla="*/ 9637 h 419224"/>
                <a:gd name="connsiteX10" fmla="*/ 93241 w 364773"/>
                <a:gd name="connsiteY10" fmla="*/ 77581 h 419224"/>
                <a:gd name="connsiteX11" fmla="*/ 94807 w 364773"/>
                <a:gd name="connsiteY11" fmla="*/ 77581 h 419224"/>
                <a:gd name="connsiteX12" fmla="*/ 227562 w 364773"/>
                <a:gd name="connsiteY12" fmla="*/ 0 h 419224"/>
                <a:gd name="connsiteX13" fmla="*/ 329597 w 364773"/>
                <a:gd name="connsiteY13" fmla="*/ 43368 h 419224"/>
                <a:gd name="connsiteX14" fmla="*/ 364773 w 364773"/>
                <a:gd name="connsiteY14" fmla="*/ 168774 h 419224"/>
                <a:gd name="connsiteX15" fmla="*/ 364773 w 364773"/>
                <a:gd name="connsiteY15" fmla="*/ 419225 h 41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4773" h="419224">
                  <a:moveTo>
                    <a:pt x="364773" y="419225"/>
                  </a:moveTo>
                  <a:lnTo>
                    <a:pt x="272014" y="419225"/>
                  </a:lnTo>
                  <a:lnTo>
                    <a:pt x="272014" y="188410"/>
                  </a:lnTo>
                  <a:cubicBezTo>
                    <a:pt x="272014" y="111914"/>
                    <a:pt x="244909" y="73605"/>
                    <a:pt x="190819" y="73605"/>
                  </a:cubicBezTo>
                  <a:cubicBezTo>
                    <a:pt x="162510" y="73605"/>
                    <a:pt x="139260" y="84206"/>
                    <a:pt x="120828" y="105408"/>
                  </a:cubicBezTo>
                  <a:cubicBezTo>
                    <a:pt x="102397" y="126611"/>
                    <a:pt x="93241" y="153354"/>
                    <a:pt x="93241" y="185639"/>
                  </a:cubicBezTo>
                  <a:lnTo>
                    <a:pt x="93241" y="419225"/>
                  </a:lnTo>
                  <a:lnTo>
                    <a:pt x="0" y="419225"/>
                  </a:lnTo>
                  <a:lnTo>
                    <a:pt x="0" y="9637"/>
                  </a:lnTo>
                  <a:lnTo>
                    <a:pt x="93241" y="9637"/>
                  </a:lnTo>
                  <a:lnTo>
                    <a:pt x="93241" y="77581"/>
                  </a:lnTo>
                  <a:lnTo>
                    <a:pt x="94807" y="77581"/>
                  </a:lnTo>
                  <a:cubicBezTo>
                    <a:pt x="125526" y="25900"/>
                    <a:pt x="169738" y="0"/>
                    <a:pt x="227562" y="0"/>
                  </a:cubicBezTo>
                  <a:cubicBezTo>
                    <a:pt x="272135" y="0"/>
                    <a:pt x="306106" y="14456"/>
                    <a:pt x="329597" y="43368"/>
                  </a:cubicBezTo>
                  <a:cubicBezTo>
                    <a:pt x="353088" y="72280"/>
                    <a:pt x="364773" y="114082"/>
                    <a:pt x="364773" y="168774"/>
                  </a:cubicBezTo>
                  <a:lnTo>
                    <a:pt x="364773" y="419225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5ECCDB-35D1-FA8F-5371-5161E7D500AD}"/>
                </a:ext>
              </a:extLst>
            </p:cNvPr>
            <p:cNvSpPr/>
            <p:nvPr/>
          </p:nvSpPr>
          <p:spPr>
            <a:xfrm>
              <a:off x="1705623" y="3544909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69"/>
                    <a:pt x="95169" y="90109"/>
                  </a:cubicBezTo>
                  <a:cubicBezTo>
                    <a:pt x="84206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2B5CD3-46DF-7CE6-9AAF-65AEA1260367}"/>
                </a:ext>
              </a:extLst>
            </p:cNvPr>
            <p:cNvSpPr/>
            <p:nvPr/>
          </p:nvSpPr>
          <p:spPr>
            <a:xfrm>
              <a:off x="1860302" y="3615261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1 h 539932"/>
                <a:gd name="connsiteX4" fmla="*/ 0 w 259244"/>
                <a:gd name="connsiteY4" fmla="*/ 193951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5 w 259244"/>
                <a:gd name="connsiteY8" fmla="*/ 0 h 539932"/>
                <a:gd name="connsiteX9" fmla="*/ 161185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1 h 539932"/>
                <a:gd name="connsiteX12" fmla="*/ 161185 w 259244"/>
                <a:gd name="connsiteY12" fmla="*/ 193951 h 539932"/>
                <a:gd name="connsiteX13" fmla="*/ 161185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5 w 259244"/>
                <a:gd name="connsiteY16" fmla="*/ 452714 h 539932"/>
                <a:gd name="connsiteX17" fmla="*/ 259245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1"/>
                  </a:lnTo>
                  <a:lnTo>
                    <a:pt x="0" y="193951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5" y="0"/>
                  </a:lnTo>
                  <a:lnTo>
                    <a:pt x="161185" y="121190"/>
                  </a:lnTo>
                  <a:lnTo>
                    <a:pt x="259124" y="121190"/>
                  </a:lnTo>
                  <a:lnTo>
                    <a:pt x="259124" y="193951"/>
                  </a:lnTo>
                  <a:lnTo>
                    <a:pt x="161185" y="193951"/>
                  </a:lnTo>
                  <a:lnTo>
                    <a:pt x="161185" y="398745"/>
                  </a:lnTo>
                  <a:cubicBezTo>
                    <a:pt x="161185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8" y="466327"/>
                    <a:pt x="247680" y="461749"/>
                    <a:pt x="259245" y="452714"/>
                  </a:cubicBezTo>
                  <a:lnTo>
                    <a:pt x="259245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C75FA18-6544-D66A-6F25-F6A24FDB7600}"/>
                </a:ext>
              </a:extLst>
            </p:cNvPr>
            <p:cNvSpPr/>
            <p:nvPr/>
          </p:nvSpPr>
          <p:spPr>
            <a:xfrm>
              <a:off x="2143520" y="3726934"/>
              <a:ext cx="373326" cy="428741"/>
            </a:xfrm>
            <a:custGeom>
              <a:avLst/>
              <a:gdLst>
                <a:gd name="connsiteX0" fmla="*/ 373327 w 373326"/>
                <a:gd name="connsiteY0" fmla="*/ 239488 h 428741"/>
                <a:gd name="connsiteX1" fmla="*/ 94085 w 373326"/>
                <a:gd name="connsiteY1" fmla="*/ 239488 h 428741"/>
                <a:gd name="connsiteX2" fmla="*/ 129140 w 373326"/>
                <a:gd name="connsiteY2" fmla="*/ 327068 h 428741"/>
                <a:gd name="connsiteX3" fmla="*/ 220936 w 373326"/>
                <a:gd name="connsiteY3" fmla="*/ 357907 h 428741"/>
                <a:gd name="connsiteX4" fmla="*/ 341283 w 373326"/>
                <a:gd name="connsiteY4" fmla="*/ 318755 h 428741"/>
                <a:gd name="connsiteX5" fmla="*/ 341283 w 373326"/>
                <a:gd name="connsiteY5" fmla="*/ 393565 h 428741"/>
                <a:gd name="connsiteX6" fmla="*/ 193229 w 373326"/>
                <a:gd name="connsiteY6" fmla="*/ 428742 h 428741"/>
                <a:gd name="connsiteX7" fmla="*/ 51439 w 373326"/>
                <a:gd name="connsiteY7" fmla="*/ 372965 h 428741"/>
                <a:gd name="connsiteX8" fmla="*/ 0 w 373326"/>
                <a:gd name="connsiteY8" fmla="*/ 215997 h 428741"/>
                <a:gd name="connsiteX9" fmla="*/ 56619 w 373326"/>
                <a:gd name="connsiteY9" fmla="*/ 60233 h 428741"/>
                <a:gd name="connsiteX10" fmla="*/ 197204 w 373326"/>
                <a:gd name="connsiteY10" fmla="*/ 0 h 428741"/>
                <a:gd name="connsiteX11" fmla="*/ 327188 w 373326"/>
                <a:gd name="connsiteY11" fmla="*/ 53969 h 428741"/>
                <a:gd name="connsiteX12" fmla="*/ 373206 w 373326"/>
                <a:gd name="connsiteY12" fmla="*/ 203950 h 428741"/>
                <a:gd name="connsiteX13" fmla="*/ 373206 w 373326"/>
                <a:gd name="connsiteY13" fmla="*/ 239488 h 428741"/>
                <a:gd name="connsiteX14" fmla="*/ 283699 w 373326"/>
                <a:gd name="connsiteY14" fmla="*/ 173834 h 428741"/>
                <a:gd name="connsiteX15" fmla="*/ 260088 w 373326"/>
                <a:gd name="connsiteY15" fmla="*/ 96012 h 428741"/>
                <a:gd name="connsiteX16" fmla="*/ 196120 w 373326"/>
                <a:gd name="connsiteY16" fmla="*/ 68184 h 428741"/>
                <a:gd name="connsiteX17" fmla="*/ 128297 w 373326"/>
                <a:gd name="connsiteY17" fmla="*/ 97337 h 428741"/>
                <a:gd name="connsiteX18" fmla="*/ 94085 w 373326"/>
                <a:gd name="connsiteY18" fmla="*/ 173713 h 428741"/>
                <a:gd name="connsiteX19" fmla="*/ 283699 w 373326"/>
                <a:gd name="connsiteY19" fmla="*/ 173713 h 42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3326" h="428741">
                  <a:moveTo>
                    <a:pt x="373327" y="239488"/>
                  </a:moveTo>
                  <a:lnTo>
                    <a:pt x="94085" y="239488"/>
                  </a:lnTo>
                  <a:cubicBezTo>
                    <a:pt x="95169" y="277315"/>
                    <a:pt x="106854" y="306588"/>
                    <a:pt x="129140" y="327068"/>
                  </a:cubicBezTo>
                  <a:cubicBezTo>
                    <a:pt x="151427" y="347667"/>
                    <a:pt x="182025" y="357907"/>
                    <a:pt x="220936" y="357907"/>
                  </a:cubicBezTo>
                  <a:cubicBezTo>
                    <a:pt x="264666" y="357907"/>
                    <a:pt x="304781" y="344897"/>
                    <a:pt x="341283" y="318755"/>
                  </a:cubicBezTo>
                  <a:lnTo>
                    <a:pt x="341283" y="393565"/>
                  </a:lnTo>
                  <a:cubicBezTo>
                    <a:pt x="303938" y="417056"/>
                    <a:pt x="254667" y="428742"/>
                    <a:pt x="193229" y="428742"/>
                  </a:cubicBezTo>
                  <a:cubicBezTo>
                    <a:pt x="132995" y="428742"/>
                    <a:pt x="85652" y="410190"/>
                    <a:pt x="51439" y="372965"/>
                  </a:cubicBezTo>
                  <a:cubicBezTo>
                    <a:pt x="17227" y="335741"/>
                    <a:pt x="0" y="283459"/>
                    <a:pt x="0" y="215997"/>
                  </a:cubicBezTo>
                  <a:cubicBezTo>
                    <a:pt x="0" y="152270"/>
                    <a:pt x="18913" y="100349"/>
                    <a:pt x="56619" y="60233"/>
                  </a:cubicBezTo>
                  <a:cubicBezTo>
                    <a:pt x="94326" y="20118"/>
                    <a:pt x="141187" y="0"/>
                    <a:pt x="197204" y="0"/>
                  </a:cubicBezTo>
                  <a:cubicBezTo>
                    <a:pt x="253221" y="0"/>
                    <a:pt x="296589" y="17950"/>
                    <a:pt x="327188" y="53969"/>
                  </a:cubicBezTo>
                  <a:cubicBezTo>
                    <a:pt x="357907" y="89989"/>
                    <a:pt x="373206" y="139983"/>
                    <a:pt x="373206" y="203950"/>
                  </a:cubicBezTo>
                  <a:lnTo>
                    <a:pt x="373206" y="239488"/>
                  </a:lnTo>
                  <a:close/>
                  <a:moveTo>
                    <a:pt x="283699" y="173834"/>
                  </a:moveTo>
                  <a:cubicBezTo>
                    <a:pt x="283458" y="140464"/>
                    <a:pt x="275508" y="114564"/>
                    <a:pt x="260088" y="96012"/>
                  </a:cubicBezTo>
                  <a:cubicBezTo>
                    <a:pt x="244668" y="77460"/>
                    <a:pt x="223345" y="68184"/>
                    <a:pt x="196120" y="68184"/>
                  </a:cubicBezTo>
                  <a:cubicBezTo>
                    <a:pt x="169497" y="68184"/>
                    <a:pt x="146849" y="77942"/>
                    <a:pt x="128297" y="97337"/>
                  </a:cubicBezTo>
                  <a:cubicBezTo>
                    <a:pt x="109745" y="116853"/>
                    <a:pt x="98421" y="142271"/>
                    <a:pt x="94085" y="173713"/>
                  </a:cubicBezTo>
                  <a:lnTo>
                    <a:pt x="283699" y="17371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4987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D13E2-57EB-4A2D-ACC9-0F9B34501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50"/>
            <a:ext cx="12192000" cy="68863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EDE4B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1404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4850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8311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8311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4189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33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17763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742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258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750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55542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1065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013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4189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76385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1562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639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751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1768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08756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78979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3323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9207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0466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33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02889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3010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8946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242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4374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29917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516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16096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92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3891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317763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8292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7756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87098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9799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586052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77627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1989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0823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825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235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16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04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98721" r:id="rId1"/>
    <p:sldLayoutId id="2147498722" r:id="rId2"/>
    <p:sldLayoutId id="2147498723" r:id="rId3"/>
    <p:sldLayoutId id="2147498224" r:id="rId4"/>
    <p:sldLayoutId id="2147498223" r:id="rId5"/>
    <p:sldLayoutId id="2147498226" r:id="rId6"/>
    <p:sldLayoutId id="2147498727" r:id="rId7"/>
    <p:sldLayoutId id="2147498227" r:id="rId8"/>
    <p:sldLayoutId id="2147498222" r:id="rId9"/>
    <p:sldLayoutId id="2147498730" r:id="rId10"/>
    <p:sldLayoutId id="2147498229" r:id="rId11"/>
    <p:sldLayoutId id="2147498228" r:id="rId12"/>
    <p:sldLayoutId id="2147498221" r:id="rId13"/>
    <p:sldLayoutId id="2147498225" r:id="rId14"/>
    <p:sldLayoutId id="2147498735" r:id="rId15"/>
    <p:sldLayoutId id="2147498736" r:id="rId16"/>
    <p:sldLayoutId id="2147498737" r:id="rId17"/>
    <p:sldLayoutId id="2147498738" r:id="rId18"/>
    <p:sldLayoutId id="2147498739" r:id="rId19"/>
    <p:sldLayoutId id="2147498740" r:id="rId20"/>
    <p:sldLayoutId id="2147498741" r:id="rId21"/>
    <p:sldLayoutId id="2147498742" r:id="rId22"/>
    <p:sldLayoutId id="2147498743" r:id="rId23"/>
    <p:sldLayoutId id="2147498744" r:id="rId24"/>
    <p:sldLayoutId id="2147498745" r:id="rId25"/>
    <p:sldLayoutId id="2147498746" r:id="rId26"/>
    <p:sldLayoutId id="2147498747" r:id="rId27"/>
    <p:sldLayoutId id="2147498748" r:id="rId28"/>
    <p:sldLayoutId id="2147498749" r:id="rId29"/>
    <p:sldLayoutId id="2147498750" r:id="rId30"/>
    <p:sldLayoutId id="2147498751" r:id="rId31"/>
    <p:sldLayoutId id="2147498752" r:id="rId32"/>
    <p:sldLayoutId id="2147498753" r:id="rId33"/>
    <p:sldLayoutId id="2147498754" r:id="rId34"/>
    <p:sldLayoutId id="2147498220" r:id="rId35"/>
    <p:sldLayoutId id="2147498756" r:id="rId36"/>
    <p:sldLayoutId id="2147498757" r:id="rId37"/>
    <p:sldLayoutId id="2147498758" r:id="rId38"/>
    <p:sldLayoutId id="2147498759" r:id="rId39"/>
    <p:sldLayoutId id="2147498760" r:id="rId40"/>
    <p:sldLayoutId id="2147498761" r:id="rId41"/>
    <p:sldLayoutId id="2147498762" r:id="rId42"/>
    <p:sldLayoutId id="2147498763" r:id="rId43"/>
    <p:sldLayoutId id="2147498764" r:id="rId44"/>
    <p:sldLayoutId id="2147498765" r:id="rId45"/>
    <p:sldLayoutId id="2147498766" r:id="rId46"/>
    <p:sldLayoutId id="2147498767" r:id="rId47"/>
    <p:sldLayoutId id="2147498768" r:id="rId48"/>
    <p:sldLayoutId id="2147483709" r:id="rId49"/>
    <p:sldLayoutId id="2147498771" r:id="rId50"/>
    <p:sldLayoutId id="2147486693" r:id="rId51"/>
    <p:sldLayoutId id="2147500030" r:id="rId52"/>
    <p:sldLayoutId id="2147500084" r:id="rId53"/>
    <p:sldLayoutId id="2147500140" r:id="rId5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04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500086" r:id="rId1"/>
    <p:sldLayoutId id="2147500087" r:id="rId2"/>
    <p:sldLayoutId id="2147500088" r:id="rId3"/>
    <p:sldLayoutId id="2147500089" r:id="rId4"/>
    <p:sldLayoutId id="2147500090" r:id="rId5"/>
    <p:sldLayoutId id="2147500091" r:id="rId6"/>
    <p:sldLayoutId id="2147500092" r:id="rId7"/>
    <p:sldLayoutId id="2147500093" r:id="rId8"/>
    <p:sldLayoutId id="2147500094" r:id="rId9"/>
    <p:sldLayoutId id="2147500095" r:id="rId10"/>
    <p:sldLayoutId id="2147500096" r:id="rId11"/>
    <p:sldLayoutId id="2147500097" r:id="rId12"/>
    <p:sldLayoutId id="2147500098" r:id="rId13"/>
    <p:sldLayoutId id="2147500099" r:id="rId14"/>
    <p:sldLayoutId id="2147500100" r:id="rId15"/>
    <p:sldLayoutId id="2147500101" r:id="rId16"/>
    <p:sldLayoutId id="2147500102" r:id="rId17"/>
    <p:sldLayoutId id="2147500103" r:id="rId18"/>
    <p:sldLayoutId id="2147500104" r:id="rId19"/>
    <p:sldLayoutId id="2147500105" r:id="rId20"/>
    <p:sldLayoutId id="2147500106" r:id="rId21"/>
    <p:sldLayoutId id="2147500107" r:id="rId22"/>
    <p:sldLayoutId id="2147500108" r:id="rId23"/>
    <p:sldLayoutId id="2147500109" r:id="rId24"/>
    <p:sldLayoutId id="2147500110" r:id="rId25"/>
    <p:sldLayoutId id="2147500111" r:id="rId26"/>
    <p:sldLayoutId id="2147500112" r:id="rId27"/>
    <p:sldLayoutId id="2147500113" r:id="rId28"/>
    <p:sldLayoutId id="2147500114" r:id="rId29"/>
    <p:sldLayoutId id="2147500115" r:id="rId30"/>
    <p:sldLayoutId id="2147500116" r:id="rId31"/>
    <p:sldLayoutId id="2147500117" r:id="rId32"/>
    <p:sldLayoutId id="2147500118" r:id="rId33"/>
    <p:sldLayoutId id="2147500119" r:id="rId34"/>
    <p:sldLayoutId id="2147500120" r:id="rId35"/>
    <p:sldLayoutId id="2147500121" r:id="rId36"/>
    <p:sldLayoutId id="2147500122" r:id="rId37"/>
    <p:sldLayoutId id="2147500123" r:id="rId38"/>
    <p:sldLayoutId id="2147500124" r:id="rId39"/>
    <p:sldLayoutId id="2147500125" r:id="rId40"/>
    <p:sldLayoutId id="2147500126" r:id="rId41"/>
    <p:sldLayoutId id="2147500127" r:id="rId42"/>
    <p:sldLayoutId id="2147500128" r:id="rId43"/>
    <p:sldLayoutId id="2147500129" r:id="rId44"/>
    <p:sldLayoutId id="2147500130" r:id="rId45"/>
    <p:sldLayoutId id="2147500131" r:id="rId46"/>
    <p:sldLayoutId id="2147500132" r:id="rId47"/>
    <p:sldLayoutId id="2147500133" r:id="rId48"/>
    <p:sldLayoutId id="2147500134" r:id="rId49"/>
    <p:sldLayoutId id="2147500135" r:id="rId50"/>
    <p:sldLayoutId id="2147500136" r:id="rId51"/>
    <p:sldLayoutId id="2147500137" r:id="rId52"/>
    <p:sldLayoutId id="2147500138" r:id="rId53"/>
    <p:sldLayoutId id="2147500139" r:id="rId5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2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9A94-AA9F-FC5F-C44D-7D932ABF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11208"/>
            <a:ext cx="6858322" cy="1846659"/>
          </a:xfrm>
        </p:spPr>
        <p:txBody>
          <a:bodyPr/>
          <a:lstStyle/>
          <a:p>
            <a:r>
              <a:rPr lang="en-US" sz="4000" dirty="0"/>
              <a:t>Welcome to</a:t>
            </a:r>
            <a:br>
              <a:rPr lang="en-US" sz="4000" dirty="0"/>
            </a:br>
            <a:r>
              <a:rPr lang="en-US" sz="4000" dirty="0"/>
              <a:t>Global AI Bootcamp</a:t>
            </a:r>
            <a:br>
              <a:rPr lang="en-US" sz="4000" dirty="0"/>
            </a:br>
            <a:r>
              <a:rPr lang="en-US" sz="4000" dirty="0"/>
              <a:t>Kuala Lumpur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FBD48-477A-B6A7-CA9D-8567553ED0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546468"/>
            <a:ext cx="9144000" cy="307777"/>
          </a:xfrm>
        </p:spPr>
        <p:txBody>
          <a:bodyPr/>
          <a:lstStyle/>
          <a:p>
            <a:r>
              <a:rPr lang="en-US" sz="2000" dirty="0"/>
              <a:t>Organized by Microsoft MVPs and Student </a:t>
            </a:r>
            <a:r>
              <a:rPr lang="en-US" sz="2000" dirty="0" err="1"/>
              <a:t>Ambassdors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284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7703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66C9-77F5-9A19-D527-CAB952DE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371620"/>
            <a:ext cx="11018520" cy="553998"/>
          </a:xfrm>
        </p:spPr>
        <p:txBody>
          <a:bodyPr/>
          <a:lstStyle/>
          <a:p>
            <a:r>
              <a:rPr lang="en-MY" dirty="0"/>
              <a:t>Agenda of the Bootcamp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CDC55-757A-1DA7-D1B4-305523B1E4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8693" y="1273735"/>
            <a:ext cx="11365753" cy="5212645"/>
          </a:xfrm>
        </p:spPr>
        <p:txBody>
          <a:bodyPr/>
          <a:lstStyle/>
          <a:p>
            <a:pPr marL="252000">
              <a:lnSpc>
                <a:spcPct val="150000"/>
              </a:lnSpc>
            </a:pPr>
            <a:r>
              <a:rPr lang="en-MY" sz="2400" dirty="0"/>
              <a:t>10:30 AM - 11:00 AM: </a:t>
            </a:r>
            <a:r>
              <a:rPr lang="en-MY" sz="2400" b="1" dirty="0"/>
              <a:t>Deep Dive Demo of Azure Open AI by Ashish Sharma &amp; Muhammad </a:t>
            </a:r>
            <a:r>
              <a:rPr lang="en-MY" sz="2400" b="1" dirty="0" err="1"/>
              <a:t>Suzaril</a:t>
            </a:r>
            <a:r>
              <a:rPr lang="en-MY" sz="2400" b="1" dirty="0"/>
              <a:t> Shah</a:t>
            </a:r>
          </a:p>
          <a:p>
            <a:pPr marL="252000">
              <a:lnSpc>
                <a:spcPct val="150000"/>
              </a:lnSpc>
            </a:pPr>
            <a:r>
              <a:rPr lang="en-MY" sz="2400" dirty="0"/>
              <a:t>11:00 AM - 11:30 AM: </a:t>
            </a:r>
            <a:r>
              <a:rPr lang="en-MY" sz="2400" b="1" dirty="0"/>
              <a:t>Unlocking Machine Learning with ML.NET for Business Applications by Chan Ming Man</a:t>
            </a:r>
          </a:p>
          <a:p>
            <a:pPr marL="252000">
              <a:lnSpc>
                <a:spcPct val="150000"/>
              </a:lnSpc>
            </a:pPr>
            <a:r>
              <a:rPr lang="en-MY" sz="2400" dirty="0"/>
              <a:t>11:30 AM - 12:30 PM: </a:t>
            </a:r>
            <a:r>
              <a:rPr lang="en-MY" sz="2400" b="1" dirty="0"/>
              <a:t>Tech Talk on Microsoft Azure AI by Justin, Microsoft Cloud Solution Architect</a:t>
            </a:r>
          </a:p>
          <a:p>
            <a:pPr marL="252000">
              <a:lnSpc>
                <a:spcPct val="150000"/>
              </a:lnSpc>
            </a:pPr>
            <a:r>
              <a:rPr lang="en-MY" sz="2400" dirty="0"/>
              <a:t>12:30 PM - 1:00 PM: </a:t>
            </a:r>
            <a:r>
              <a:rPr lang="en-MY" sz="2400" b="1" dirty="0"/>
              <a:t>Global AI Mastermind Challenge</a:t>
            </a:r>
          </a:p>
          <a:p>
            <a:pPr marL="252000">
              <a:lnSpc>
                <a:spcPct val="150000"/>
              </a:lnSpc>
            </a:pPr>
            <a:r>
              <a:rPr lang="en-MY" sz="2400" dirty="0"/>
              <a:t>1:00 PM - 2:00 PM: </a:t>
            </a:r>
            <a:r>
              <a:rPr lang="en-MY" sz="2400" b="1" dirty="0"/>
              <a:t>Engage in Q&amp;A and Networking Session with Industry Experts!</a:t>
            </a:r>
          </a:p>
        </p:txBody>
      </p:sp>
    </p:spTree>
    <p:extLst>
      <p:ext uri="{BB962C8B-B14F-4D97-AF65-F5344CB8AC3E}">
        <p14:creationId xmlns:p14="http://schemas.microsoft.com/office/powerpoint/2010/main" val="4970300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B57A-1D1A-4109-8F4F-B7C9FDC05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AI Bootcamp Kuala Lumpur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43DA9-8EE6-1F33-1696-C14681480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005" y="1885020"/>
            <a:ext cx="2161341" cy="2161341"/>
          </a:xfrm>
          <a:prstGeom prst="rect">
            <a:avLst/>
          </a:prstGeom>
        </p:spPr>
      </p:pic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C7FD548A-0015-314F-5BEF-C215573BDC1C}"/>
              </a:ext>
            </a:extLst>
          </p:cNvPr>
          <p:cNvSpPr/>
          <p:nvPr/>
        </p:nvSpPr>
        <p:spPr bwMode="auto">
          <a:xfrm>
            <a:off x="5351929" y="4224646"/>
            <a:ext cx="6759389" cy="1248762"/>
          </a:xfrm>
          <a:prstGeom prst="roundRect">
            <a:avLst>
              <a:gd name="adj" fmla="val 2640"/>
            </a:avLst>
          </a:prstGeom>
          <a:noFill/>
          <a:ln>
            <a:noFill/>
            <a:headEnd type="none" w="med" len="med"/>
            <a:tailEnd type="none" w="med" len="med"/>
          </a:ln>
          <a:effectLst>
            <a:outerShdw blurRad="375923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https://globalai.community/bootcamp/malaysia-kuala-lumpur/badge/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687A5C-0679-5040-63FB-D79F9DCF6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3" y="2620055"/>
            <a:ext cx="4261960" cy="1846131"/>
            <a:chOff x="579713" y="3618456"/>
            <a:chExt cx="3358203" cy="14546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6A7A62-E6A1-3C10-451A-C8DEA5BDFA40}"/>
                </a:ext>
              </a:extLst>
            </p:cNvPr>
            <p:cNvSpPr txBox="1"/>
            <p:nvPr/>
          </p:nvSpPr>
          <p:spPr>
            <a:xfrm>
              <a:off x="1126549" y="3736876"/>
              <a:ext cx="2626195" cy="412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latin typeface="Segoe UI Semibold"/>
                  <a:cs typeface="Segoe UI" pitchFamily="34" charset="0"/>
                </a:rPr>
                <a:t>Share on LinkedIn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F0FA3C-1538-7C49-515C-FB804EF30ADD}"/>
                </a:ext>
              </a:extLst>
            </p:cNvPr>
            <p:cNvSpPr txBox="1"/>
            <p:nvPr/>
          </p:nvSpPr>
          <p:spPr>
            <a:xfrm>
              <a:off x="1126550" y="4198838"/>
              <a:ext cx="2811366" cy="412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AI Learning Sessions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25E379-4DD6-5286-CD99-5BCE06520B8F}"/>
                </a:ext>
              </a:extLst>
            </p:cNvPr>
            <p:cNvSpPr txBox="1"/>
            <p:nvPr/>
          </p:nvSpPr>
          <p:spPr>
            <a:xfrm>
              <a:off x="1126550" y="4611108"/>
              <a:ext cx="2626196" cy="4122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Networking</a:t>
              </a:r>
            </a:p>
          </p:txBody>
        </p:sp>
        <p:pic>
          <p:nvPicPr>
            <p:cNvPr id="16" name="Graphic 15" descr="Checkbox Checked with solid fill">
              <a:extLst>
                <a:ext uri="{FF2B5EF4-FFF2-40B4-BE49-F238E27FC236}">
                  <a16:creationId xmlns:a16="http://schemas.microsoft.com/office/drawing/2014/main" id="{AF50125E-5A05-B73C-A199-B554A3B1F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9713" y="3618456"/>
              <a:ext cx="544689" cy="544689"/>
            </a:xfrm>
            <a:prstGeom prst="rect">
              <a:avLst/>
            </a:prstGeom>
          </p:spPr>
        </p:pic>
        <p:pic>
          <p:nvPicPr>
            <p:cNvPr id="17" name="Graphic 16" descr="Checkbox Checked with solid fill">
              <a:extLst>
                <a:ext uri="{FF2B5EF4-FFF2-40B4-BE49-F238E27FC236}">
                  <a16:creationId xmlns:a16="http://schemas.microsoft.com/office/drawing/2014/main" id="{66E8D82B-AD33-C2BA-5E07-E05E6D18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713" y="4084127"/>
              <a:ext cx="544689" cy="544689"/>
            </a:xfrm>
            <a:prstGeom prst="rect">
              <a:avLst/>
            </a:prstGeom>
          </p:spPr>
        </p:pic>
        <p:pic>
          <p:nvPicPr>
            <p:cNvPr id="18" name="Graphic 17" descr="Checkbox Checked with solid fill">
              <a:extLst>
                <a:ext uri="{FF2B5EF4-FFF2-40B4-BE49-F238E27FC236}">
                  <a16:creationId xmlns:a16="http://schemas.microsoft.com/office/drawing/2014/main" id="{493F641F-A853-83A4-3372-6D1070F03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713" y="4528422"/>
              <a:ext cx="544689" cy="54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32748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E750A-410C-415C-2107-C5431547D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475838"/>
            <a:ext cx="11574490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722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3CFCBAB-9A6C-298E-0657-AF0BA71A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89" y="1628708"/>
            <a:ext cx="7107518" cy="3939540"/>
          </a:xfrm>
        </p:spPr>
        <p:txBody>
          <a:bodyPr anchor="t"/>
          <a:lstStyle/>
          <a:p>
            <a:r>
              <a:rPr lang="en-US" dirty="0"/>
              <a:t>EVENTBRITE: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AZURE COMMUNITY MALAYSIA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Link: </a:t>
            </a:r>
            <a:br>
              <a:rPr lang="en-US" dirty="0"/>
            </a:br>
            <a:r>
              <a:rPr lang="en-US" sz="1600" dirty="0"/>
              <a:t>https://www.eventbrite.sg/o/azure-community-malaysia-75754836673</a:t>
            </a:r>
          </a:p>
        </p:txBody>
      </p:sp>
    </p:spTree>
    <p:extLst>
      <p:ext uri="{BB962C8B-B14F-4D97-AF65-F5344CB8AC3E}">
        <p14:creationId xmlns:p14="http://schemas.microsoft.com/office/powerpoint/2010/main" val="221069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3CFCBAB-9A6C-298E-0657-AF0BA71A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88" y="1628708"/>
            <a:ext cx="6316785" cy="3693319"/>
          </a:xfrm>
        </p:spPr>
        <p:txBody>
          <a:bodyPr anchor="t"/>
          <a:lstStyle/>
          <a:p>
            <a:r>
              <a:rPr lang="en-US" dirty="0"/>
              <a:t>NEXT EVENT: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GLOBAL AZURE BOOTCAMP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APRIL 2024</a:t>
            </a:r>
          </a:p>
        </p:txBody>
      </p:sp>
    </p:spTree>
    <p:extLst>
      <p:ext uri="{BB962C8B-B14F-4D97-AF65-F5344CB8AC3E}">
        <p14:creationId xmlns:p14="http://schemas.microsoft.com/office/powerpoint/2010/main" val="170117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3372ED-E83D-2AB6-4E37-C4540D5E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5701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icrosoft Ignite 16:9 Template Dark">
  <a:themeElements>
    <a:clrScheme name="Custom 152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C03BC4"/>
      </a:accent3>
      <a:accent4>
        <a:srgbClr val="D7D2CB"/>
      </a:accent4>
      <a:accent5>
        <a:srgbClr val="FFA38B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2023_16-9 Event-template.potx" id="{68130F01-33E7-404E-A2AD-0DF72D5DF7D7}" vid="{E12AFE95-E34B-4C06-9CE5-8C73B8EED6F9}"/>
    </a:ext>
  </a:extLst>
</a:theme>
</file>

<file path=ppt/theme/theme2.xml><?xml version="1.0" encoding="utf-8"?>
<a:theme xmlns:a="http://schemas.openxmlformats.org/drawingml/2006/main" name="Microsoft Ignite 16:9 Template Dark">
  <a:themeElements>
    <a:clrScheme name="Custom 152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C03BC4"/>
      </a:accent3>
      <a:accent4>
        <a:srgbClr val="D7D2CB"/>
      </a:accent4>
      <a:accent5>
        <a:srgbClr val="FFA38B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2023_16-9 Event-template.potx" id="{68130F01-33E7-404E-A2AD-0DF72D5DF7D7}" vid="{E12AFE95-E34B-4C06-9CE5-8C73B8EED6F9}"/>
    </a:ext>
  </a:extLst>
</a:theme>
</file>

<file path=ppt/theme/theme3.xml><?xml version="1.0" encoding="utf-8"?>
<a:theme xmlns:a="http://schemas.openxmlformats.org/drawingml/2006/main" name="Microsoft Ignite 16:9 Template Dark">
  <a:themeElements>
    <a:clrScheme name="Custom 152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C03BC4"/>
      </a:accent3>
      <a:accent4>
        <a:srgbClr val="D7D2CB"/>
      </a:accent4>
      <a:accent5>
        <a:srgbClr val="FFA38B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6" id="{1BA7CB22-62E7-4DD1-BBBE-95E18A4B9C21}" vid="{764A15BE-526C-4935-B562-56395E62A25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E71A6B924FC94981CCAD1A585590D8" ma:contentTypeVersion="23" ma:contentTypeDescription="Create a new document." ma:contentTypeScope="" ma:versionID="227975080a73c0a7fca1652ff93682d7">
  <xsd:schema xmlns:xsd="http://www.w3.org/2001/XMLSchema" xmlns:xs="http://www.w3.org/2001/XMLSchema" xmlns:p="http://schemas.microsoft.com/office/2006/metadata/properties" xmlns:ns1="http://schemas.microsoft.com/sharepoint/v3" xmlns:ns2="804751ba-60e0-4191-9865-d7e5284c1d69" xmlns:ns3="913b567d-4c83-4181-a45c-f04ce7e1b72e" xmlns:ns4="230e9df3-be65-4c73-a93b-d1236ebd677e" targetNamespace="http://schemas.microsoft.com/office/2006/metadata/properties" ma:root="true" ma:fieldsID="3089df542e6986ff5677d75c9ff914ba" ns1:_="" ns2:_="" ns3:_="" ns4:_="">
    <xsd:import namespace="http://schemas.microsoft.com/sharepoint/v3"/>
    <xsd:import namespace="804751ba-60e0-4191-9865-d7e5284c1d69"/>
    <xsd:import namespace="913b567d-4c83-4181-a45c-f04ce7e1b72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Number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Time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751ba-60e0-4191-9865-d7e5284c1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Number" ma:index="21" nillable="true" ma:displayName="Number" ma:format="Dropdown" ma:internalName="Number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b567d-4c83-4181-a45c-f04ce7e1b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ae7d3c4e-66c4-4603-a26b-8d6b1e039262}" ma:internalName="TaxCatchAll" ma:showField="CatchAllData" ma:web="913b567d-4c83-4181-a45c-f04ce7e1b7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lcf76f155ced4ddcb4097134ff3c332f xmlns="804751ba-60e0-4191-9865-d7e5284c1d69">
      <Terms xmlns="http://schemas.microsoft.com/office/infopath/2007/PartnerControls"/>
    </lcf76f155ced4ddcb4097134ff3c332f>
    <MediaServiceKeyPoints xmlns="804751ba-60e0-4191-9865-d7e5284c1d69" xsi:nil="true"/>
    <Number xmlns="804751ba-60e0-4191-9865-d7e5284c1d69" xsi:nil="true"/>
    <Time xmlns="804751ba-60e0-4191-9865-d7e5284c1d69" xsi:nil="true"/>
    <SharedWithUsers xmlns="913b567d-4c83-4181-a45c-f04ce7e1b72e">
      <UserInfo>
        <DisplayName>John Montgomery</DisplayName>
        <AccountId>21426</AccountId>
        <AccountType/>
      </UserInfo>
      <UserInfo>
        <DisplayName>Courtney Brewer</DisplayName>
        <AccountId>29235</AccountId>
        <AccountType/>
      </UserInfo>
      <UserInfo>
        <DisplayName>Jen Luistro (AQUENT LLC)</DisplayName>
        <AccountId>29339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0A1719-77B8-4C18-84D0-2C07213D2969}">
  <ds:schemaRefs>
    <ds:schemaRef ds:uri="230e9df3-be65-4c73-a93b-d1236ebd677e"/>
    <ds:schemaRef ds:uri="804751ba-60e0-4191-9865-d7e5284c1d69"/>
    <ds:schemaRef ds:uri="913b567d-4c83-4181-a45c-f04ce7e1b7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B9A5E8E-1010-46AD-BD84-E58DB67727ED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30e9df3-be65-4c73-a93b-d1236ebd677e"/>
    <ds:schemaRef ds:uri="913b567d-4c83-4181-a45c-f04ce7e1b72e"/>
    <ds:schemaRef ds:uri="804751ba-60e0-4191-9865-d7e5284c1d69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1682834B-1B0F-4866-9252-8DBFB43844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170</Words>
  <Application>Microsoft Office PowerPoint</Application>
  <PresentationFormat>Widescreen</PresentationFormat>
  <Paragraphs>18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Aptos</vt:lpstr>
      <vt:lpstr>Arial</vt:lpstr>
      <vt:lpstr>Calibri</vt:lpstr>
      <vt:lpstr>Consolas</vt:lpstr>
      <vt:lpstr>Segoe UI</vt:lpstr>
      <vt:lpstr>Segoe UI Semibold</vt:lpstr>
      <vt:lpstr>Wingdings</vt:lpstr>
      <vt:lpstr>Microsoft Ignite 16:9 Template Dark</vt:lpstr>
      <vt:lpstr>Microsoft Ignite 16:9 Template Dark</vt:lpstr>
      <vt:lpstr>Microsoft Ignite 16:9 Template Dark</vt:lpstr>
      <vt:lpstr>Welcome to Global AI Bootcamp Kuala Lumpur</vt:lpstr>
      <vt:lpstr>PowerPoint Presentation</vt:lpstr>
      <vt:lpstr>Agenda of the Bootcamp</vt:lpstr>
      <vt:lpstr>Global AI Bootcamp Kuala Lumpur</vt:lpstr>
      <vt:lpstr>PowerPoint Presentation</vt:lpstr>
      <vt:lpstr>EVENTBRITE:  AZURE COMMUNITY MALAYSIA  Link:  https://www.eventbrite.sg/o/azure-community-malaysia-75754836673</vt:lpstr>
      <vt:lpstr>NEXT EVENT:  GLOBAL AZURE BOOTCAMP  APRIL 2024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Tso</dc:creator>
  <cp:lastModifiedBy>Ashish Sharma</cp:lastModifiedBy>
  <cp:revision>11</cp:revision>
  <dcterms:created xsi:type="dcterms:W3CDTF">2023-10-06T20:55:27Z</dcterms:created>
  <dcterms:modified xsi:type="dcterms:W3CDTF">2024-03-14T15:14:16Z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0x0101002FE71A6B924FC94981CCAD1A585590D8</vt:lpwstr>
  </property>
  <property fmtid="{D5CDD505-2E9C-101B-9397-08002B2CF9AE}" pid="3" name="ClassificationContentMarkingFooterLocations">
    <vt:lpwstr>Microsoft Ignite 16\:9 Template Dark:6\1_Microsoft Ignite 16\:9 Template Dark:6</vt:lpwstr>
  </property>
  <property fmtid="{D5CDD505-2E9C-101B-9397-08002B2CF9AE}" pid="4" name="ClassificationContentMarkingFooterText">
    <vt:lpwstr>Classified as Microsoft Confidential</vt:lpwstr>
  </property>
  <property fmtid="{D5CDD505-2E9C-101B-9397-08002B2CF9AE}" pid="5" name="MediaServiceImageTags">
    <vt:lpwstr/>
  </property>
</Properties>
</file>